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xml" ContentType="application/vnd.openxmlformats-officedocument.drawingml.chartshapes+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3.xml" ContentType="application/vnd.openxmlformats-officedocument.drawingml.chartshapes+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4.xml" ContentType="application/vnd.openxmlformats-officedocument.drawingml.chartshapes+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312" r:id="rId5"/>
    <p:sldId id="258" r:id="rId6"/>
    <p:sldId id="313" r:id="rId7"/>
    <p:sldId id="299" r:id="rId8"/>
    <p:sldId id="310" r:id="rId9"/>
    <p:sldId id="308" r:id="rId10"/>
    <p:sldId id="300" r:id="rId11"/>
    <p:sldId id="301" r:id="rId12"/>
    <p:sldId id="309" r:id="rId13"/>
    <p:sldId id="314" r:id="rId14"/>
    <p:sldId id="315" r:id="rId15"/>
    <p:sldId id="316" r:id="rId16"/>
    <p:sldId id="261" r:id="rId17"/>
    <p:sldId id="260" r:id="rId18"/>
    <p:sldId id="276" r:id="rId19"/>
    <p:sldId id="263" r:id="rId20"/>
    <p:sldId id="277" r:id="rId21"/>
    <p:sldId id="264" r:id="rId22"/>
    <p:sldId id="278" r:id="rId23"/>
    <p:sldId id="265" r:id="rId24"/>
    <p:sldId id="266" r:id="rId25"/>
    <p:sldId id="267" r:id="rId26"/>
    <p:sldId id="271" r:id="rId27"/>
    <p:sldId id="272" r:id="rId28"/>
    <p:sldId id="274" r:id="rId29"/>
    <p:sldId id="275" r:id="rId30"/>
    <p:sldId id="317" r:id="rId31"/>
    <p:sldId id="281" r:id="rId32"/>
    <p:sldId id="284" r:id="rId33"/>
    <p:sldId id="285" r:id="rId34"/>
    <p:sldId id="286" r:id="rId35"/>
    <p:sldId id="287" r:id="rId36"/>
    <p:sldId id="288" r:id="rId37"/>
    <p:sldId id="289" r:id="rId38"/>
    <p:sldId id="294" r:id="rId39"/>
    <p:sldId id="292" r:id="rId40"/>
    <p:sldId id="29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34" userDrawn="1">
          <p15:clr>
            <a:srgbClr val="A4A3A4"/>
          </p15:clr>
        </p15:guide>
        <p15:guide id="2" pos="6947" userDrawn="1">
          <p15:clr>
            <a:srgbClr val="A4A3A4"/>
          </p15:clr>
        </p15:guide>
        <p15:guide id="3" orient="horz" pos="2568" userDrawn="1">
          <p15:clr>
            <a:srgbClr val="A4A3A4"/>
          </p15:clr>
        </p15:guide>
        <p15:guide id="4" orient="horz" pos="1593" userDrawn="1">
          <p15:clr>
            <a:srgbClr val="A4A3A4"/>
          </p15:clr>
        </p15:guide>
        <p15:guide id="5" pos="801" userDrawn="1">
          <p15:clr>
            <a:srgbClr val="A4A3A4"/>
          </p15:clr>
        </p15:guide>
        <p15:guide id="6" pos="3727" userDrawn="1">
          <p15:clr>
            <a:srgbClr val="A4A3A4"/>
          </p15:clr>
        </p15:guide>
        <p15:guide id="7" pos="3931" userDrawn="1">
          <p15:clr>
            <a:srgbClr val="A4A3A4"/>
          </p15:clr>
        </p15:guide>
        <p15:guide id="8" pos="3840" userDrawn="1">
          <p15:clr>
            <a:srgbClr val="A4A3A4"/>
          </p15:clr>
        </p15:guide>
        <p15:guide id="9" orient="horz" pos="17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E00"/>
    <a:srgbClr val="2D2E92"/>
    <a:srgbClr val="5B9BD5"/>
    <a:srgbClr val="FFC900"/>
    <a:srgbClr val="FFFFFF"/>
    <a:srgbClr val="F2F2F2"/>
    <a:srgbClr val="B62126"/>
    <a:srgbClr val="B72126"/>
    <a:srgbClr val="B92126"/>
    <a:srgbClr val="B32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76"/>
  </p:normalViewPr>
  <p:slideViewPr>
    <p:cSldViewPr snapToGrid="0">
      <p:cViewPr varScale="1">
        <p:scale>
          <a:sx n="70" d="100"/>
          <a:sy n="70" d="100"/>
        </p:scale>
        <p:origin x="444" y="54"/>
      </p:cViewPr>
      <p:guideLst>
        <p:guide orient="horz" pos="3634"/>
        <p:guide pos="6947"/>
        <p:guide orient="horz" pos="2568"/>
        <p:guide orient="horz" pos="1593"/>
        <p:guide pos="801"/>
        <p:guide pos="3727"/>
        <p:guide pos="3931"/>
        <p:guide pos="3840"/>
        <p:guide orient="horz" pos="1752"/>
      </p:guideLst>
    </p:cSldViewPr>
  </p:slid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ir Gadekar" userId="9d5783be-bc78-4d08-a0ef-b19aa344f367" providerId="ADAL" clId="{2CE692A3-259C-4D42-9210-E5FAE99C5AB8}"/>
    <pc:docChg chg="undo redo custSel modSld">
      <pc:chgData name="Samir Gadekar" userId="9d5783be-bc78-4d08-a0ef-b19aa344f367" providerId="ADAL" clId="{2CE692A3-259C-4D42-9210-E5FAE99C5AB8}" dt="2024-10-07T12:37:52.613" v="2910" actId="20577"/>
      <pc:docMkLst>
        <pc:docMk/>
      </pc:docMkLst>
      <pc:sldChg chg="addSp delSp modSp mod setBg">
        <pc:chgData name="Samir Gadekar" userId="9d5783be-bc78-4d08-a0ef-b19aa344f367" providerId="ADAL" clId="{2CE692A3-259C-4D42-9210-E5FAE99C5AB8}" dt="2024-10-07T08:25:57.333" v="222" actId="478"/>
        <pc:sldMkLst>
          <pc:docMk/>
          <pc:sldMk cId="3851316617" sldId="257"/>
        </pc:sldMkLst>
        <pc:spChg chg="del mod">
          <ac:chgData name="Samir Gadekar" userId="9d5783be-bc78-4d08-a0ef-b19aa344f367" providerId="ADAL" clId="{2CE692A3-259C-4D42-9210-E5FAE99C5AB8}" dt="2024-10-07T08:24:08.716" v="215" actId="478"/>
          <ac:spMkLst>
            <pc:docMk/>
            <pc:sldMk cId="3851316617" sldId="257"/>
            <ac:spMk id="5" creationId="{00000000-0000-0000-0000-000000000000}"/>
          </ac:spMkLst>
        </pc:spChg>
        <pc:spChg chg="add del mod">
          <ac:chgData name="Samir Gadekar" userId="9d5783be-bc78-4d08-a0ef-b19aa344f367" providerId="ADAL" clId="{2CE692A3-259C-4D42-9210-E5FAE99C5AB8}" dt="2024-10-07T08:25:57.333" v="222" actId="478"/>
          <ac:spMkLst>
            <pc:docMk/>
            <pc:sldMk cId="3851316617" sldId="257"/>
            <ac:spMk id="6" creationId="{00000000-0000-0000-0000-000000000000}"/>
          </ac:spMkLst>
        </pc:spChg>
      </pc:sldChg>
      <pc:sldChg chg="addSp delSp modSp mod setBg">
        <pc:chgData name="Samir Gadekar" userId="9d5783be-bc78-4d08-a0ef-b19aa344f367" providerId="ADAL" clId="{2CE692A3-259C-4D42-9210-E5FAE99C5AB8}" dt="2024-10-07T08:41:37.212" v="716" actId="1076"/>
        <pc:sldMkLst>
          <pc:docMk/>
          <pc:sldMk cId="3652616626" sldId="258"/>
        </pc:sldMkLst>
        <pc:spChg chg="add del mod">
          <ac:chgData name="Samir Gadekar" userId="9d5783be-bc78-4d08-a0ef-b19aa344f367" providerId="ADAL" clId="{2CE692A3-259C-4D42-9210-E5FAE99C5AB8}" dt="2024-10-07T08:28:05.433" v="236" actId="12788"/>
          <ac:spMkLst>
            <pc:docMk/>
            <pc:sldMk cId="3652616626" sldId="258"/>
            <ac:spMk id="5" creationId="{00000000-0000-0000-0000-000000000000}"/>
          </ac:spMkLst>
        </pc:spChg>
        <pc:spChg chg="add del mod">
          <ac:chgData name="Samir Gadekar" userId="9d5783be-bc78-4d08-a0ef-b19aa344f367" providerId="ADAL" clId="{2CE692A3-259C-4D42-9210-E5FAE99C5AB8}" dt="2024-10-07T07:06:48.750" v="3"/>
          <ac:spMkLst>
            <pc:docMk/>
            <pc:sldMk cId="3652616626" sldId="258"/>
            <ac:spMk id="7" creationId="{50627E93-8EEA-9DED-4833-8F22AB645F1C}"/>
          </ac:spMkLst>
        </pc:spChg>
        <pc:spChg chg="add mod">
          <ac:chgData name="Samir Gadekar" userId="9d5783be-bc78-4d08-a0ef-b19aa344f367" providerId="ADAL" clId="{2CE692A3-259C-4D42-9210-E5FAE99C5AB8}" dt="2024-10-07T08:41:37.212" v="716" actId="1076"/>
          <ac:spMkLst>
            <pc:docMk/>
            <pc:sldMk cId="3652616626" sldId="258"/>
            <ac:spMk id="12" creationId="{1B6AFCA9-9B81-A988-B98C-F99F2086D51B}"/>
          </ac:spMkLst>
        </pc:spChg>
        <pc:spChg chg="add del mod">
          <ac:chgData name="Samir Gadekar" userId="9d5783be-bc78-4d08-a0ef-b19aa344f367" providerId="ADAL" clId="{2CE692A3-259C-4D42-9210-E5FAE99C5AB8}" dt="2024-10-07T07:09:58.500" v="37" actId="478"/>
          <ac:spMkLst>
            <pc:docMk/>
            <pc:sldMk cId="3652616626" sldId="258"/>
            <ac:spMk id="15" creationId="{C021D26D-EF01-60DE-F34A-18D025E3A542}"/>
          </ac:spMkLst>
        </pc:spChg>
        <pc:spChg chg="add del mod">
          <ac:chgData name="Samir Gadekar" userId="9d5783be-bc78-4d08-a0ef-b19aa344f367" providerId="ADAL" clId="{2CE692A3-259C-4D42-9210-E5FAE99C5AB8}" dt="2024-10-07T07:13:25.017" v="51" actId="478"/>
          <ac:spMkLst>
            <pc:docMk/>
            <pc:sldMk cId="3652616626" sldId="258"/>
            <ac:spMk id="17" creationId="{93C006E9-FF26-D758-D032-1D90FB0DF0AC}"/>
          </ac:spMkLst>
        </pc:spChg>
        <pc:picChg chg="add del mod">
          <ac:chgData name="Samir Gadekar" userId="9d5783be-bc78-4d08-a0ef-b19aa344f367" providerId="ADAL" clId="{2CE692A3-259C-4D42-9210-E5FAE99C5AB8}" dt="2024-10-07T07:06:48.750" v="3"/>
          <ac:picMkLst>
            <pc:docMk/>
            <pc:sldMk cId="3652616626" sldId="258"/>
            <ac:picMk id="2" creationId="{DA9E9935-1F2F-A454-458A-92E3F00220B9}"/>
          </ac:picMkLst>
        </pc:picChg>
        <pc:picChg chg="add del mod">
          <ac:chgData name="Samir Gadekar" userId="9d5783be-bc78-4d08-a0ef-b19aa344f367" providerId="ADAL" clId="{2CE692A3-259C-4D42-9210-E5FAE99C5AB8}" dt="2024-10-07T07:18:11.690" v="97" actId="478"/>
          <ac:picMkLst>
            <pc:docMk/>
            <pc:sldMk cId="3652616626" sldId="258"/>
            <ac:picMk id="8" creationId="{00274CCF-F2A5-4B9A-6F0D-FDBF7B7E1C79}"/>
          </ac:picMkLst>
        </pc:picChg>
        <pc:picChg chg="add mod">
          <ac:chgData name="Samir Gadekar" userId="9d5783be-bc78-4d08-a0ef-b19aa344f367" providerId="ADAL" clId="{2CE692A3-259C-4D42-9210-E5FAE99C5AB8}" dt="2024-10-07T07:18:32.240" v="101" actId="1076"/>
          <ac:picMkLst>
            <pc:docMk/>
            <pc:sldMk cId="3652616626" sldId="258"/>
            <ac:picMk id="18" creationId="{600AE781-A571-BE46-CC2B-0ACB207E7363}"/>
          </ac:picMkLst>
        </pc:picChg>
        <pc:picChg chg="add mod">
          <ac:chgData name="Samir Gadekar" userId="9d5783be-bc78-4d08-a0ef-b19aa344f367" providerId="ADAL" clId="{2CE692A3-259C-4D42-9210-E5FAE99C5AB8}" dt="2024-10-07T08:26:52.842" v="230" actId="14100"/>
          <ac:picMkLst>
            <pc:docMk/>
            <pc:sldMk cId="3652616626" sldId="258"/>
            <ac:picMk id="22" creationId="{151EB3DD-1DA0-57C7-AA81-893461F16DE1}"/>
          </ac:picMkLst>
        </pc:picChg>
        <pc:cxnChg chg="add del mod">
          <ac:chgData name="Samir Gadekar" userId="9d5783be-bc78-4d08-a0ef-b19aa344f367" providerId="ADAL" clId="{2CE692A3-259C-4D42-9210-E5FAE99C5AB8}" dt="2024-10-07T07:06:48.750" v="3"/>
          <ac:cxnSpMkLst>
            <pc:docMk/>
            <pc:sldMk cId="3652616626" sldId="258"/>
            <ac:cxnSpMk id="3" creationId="{E2A7BD06-7D4B-9028-38D8-B8DD853A3D71}"/>
          </ac:cxnSpMkLst>
        </pc:cxnChg>
        <pc:cxnChg chg="add del mod">
          <ac:chgData name="Samir Gadekar" userId="9d5783be-bc78-4d08-a0ef-b19aa344f367" providerId="ADAL" clId="{2CE692A3-259C-4D42-9210-E5FAE99C5AB8}" dt="2024-10-07T07:06:48.750" v="3"/>
          <ac:cxnSpMkLst>
            <pc:docMk/>
            <pc:sldMk cId="3652616626" sldId="258"/>
            <ac:cxnSpMk id="4" creationId="{11863C30-155F-1459-95BA-D0F9723115B3}"/>
          </ac:cxnSpMkLst>
        </pc:cxnChg>
        <pc:cxnChg chg="add del mod">
          <ac:chgData name="Samir Gadekar" userId="9d5783be-bc78-4d08-a0ef-b19aa344f367" providerId="ADAL" clId="{2CE692A3-259C-4D42-9210-E5FAE99C5AB8}" dt="2024-10-07T07:06:48.750" v="3"/>
          <ac:cxnSpMkLst>
            <pc:docMk/>
            <pc:sldMk cId="3652616626" sldId="258"/>
            <ac:cxnSpMk id="6" creationId="{FC35666A-8040-D89D-C6D4-B5AA58ECB09E}"/>
          </ac:cxnSpMkLst>
        </pc:cxnChg>
        <pc:cxnChg chg="add del mod">
          <ac:chgData name="Samir Gadekar" userId="9d5783be-bc78-4d08-a0ef-b19aa344f367" providerId="ADAL" clId="{2CE692A3-259C-4D42-9210-E5FAE99C5AB8}" dt="2024-10-07T07:18:11.690" v="97" actId="478"/>
          <ac:cxnSpMkLst>
            <pc:docMk/>
            <pc:sldMk cId="3652616626" sldId="258"/>
            <ac:cxnSpMk id="9" creationId="{D1E0BE64-0253-9690-DE93-A611BFB89743}"/>
          </ac:cxnSpMkLst>
        </pc:cxnChg>
        <pc:cxnChg chg="add del mod">
          <ac:chgData name="Samir Gadekar" userId="9d5783be-bc78-4d08-a0ef-b19aa344f367" providerId="ADAL" clId="{2CE692A3-259C-4D42-9210-E5FAE99C5AB8}" dt="2024-10-07T07:18:11.690" v="97" actId="478"/>
          <ac:cxnSpMkLst>
            <pc:docMk/>
            <pc:sldMk cId="3652616626" sldId="258"/>
            <ac:cxnSpMk id="10" creationId="{15BD92F4-B370-75F9-B1B2-15FEAC3BB044}"/>
          </ac:cxnSpMkLst>
        </pc:cxnChg>
        <pc:cxnChg chg="add del mod">
          <ac:chgData name="Samir Gadekar" userId="9d5783be-bc78-4d08-a0ef-b19aa344f367" providerId="ADAL" clId="{2CE692A3-259C-4D42-9210-E5FAE99C5AB8}" dt="2024-10-07T07:18:13.249" v="98" actId="478"/>
          <ac:cxnSpMkLst>
            <pc:docMk/>
            <pc:sldMk cId="3652616626" sldId="258"/>
            <ac:cxnSpMk id="11" creationId="{FFFAC4E8-1009-811B-282D-ED140E3B47B7}"/>
          </ac:cxnSpMkLst>
        </pc:cxnChg>
        <pc:cxnChg chg="add mod">
          <ac:chgData name="Samir Gadekar" userId="9d5783be-bc78-4d08-a0ef-b19aa344f367" providerId="ADAL" clId="{2CE692A3-259C-4D42-9210-E5FAE99C5AB8}" dt="2024-10-07T07:18:32.240" v="101" actId="1076"/>
          <ac:cxnSpMkLst>
            <pc:docMk/>
            <pc:sldMk cId="3652616626" sldId="258"/>
            <ac:cxnSpMk id="19" creationId="{51A51DDB-EDF1-BB62-0907-0AF598B53035}"/>
          </ac:cxnSpMkLst>
        </pc:cxnChg>
        <pc:cxnChg chg="add mod">
          <ac:chgData name="Samir Gadekar" userId="9d5783be-bc78-4d08-a0ef-b19aa344f367" providerId="ADAL" clId="{2CE692A3-259C-4D42-9210-E5FAE99C5AB8}" dt="2024-10-07T07:18:32.240" v="101" actId="1076"/>
          <ac:cxnSpMkLst>
            <pc:docMk/>
            <pc:sldMk cId="3652616626" sldId="258"/>
            <ac:cxnSpMk id="20" creationId="{A707B66D-0EC2-EE24-6706-FC06A8D7D0F8}"/>
          </ac:cxnSpMkLst>
        </pc:cxnChg>
        <pc:cxnChg chg="add mod">
          <ac:chgData name="Samir Gadekar" userId="9d5783be-bc78-4d08-a0ef-b19aa344f367" providerId="ADAL" clId="{2CE692A3-259C-4D42-9210-E5FAE99C5AB8}" dt="2024-10-07T07:25:21.202" v="206" actId="1076"/>
          <ac:cxnSpMkLst>
            <pc:docMk/>
            <pc:sldMk cId="3652616626" sldId="258"/>
            <ac:cxnSpMk id="21" creationId="{460528EA-D623-9AB8-559C-2BE690F3E298}"/>
          </ac:cxnSpMkLst>
        </pc:cxnChg>
      </pc:sldChg>
      <pc:sldChg chg="addSp delSp modSp mod setBg">
        <pc:chgData name="Samir Gadekar" userId="9d5783be-bc78-4d08-a0ef-b19aa344f367" providerId="ADAL" clId="{2CE692A3-259C-4D42-9210-E5FAE99C5AB8}" dt="2024-10-07T10:43:03.601" v="1491"/>
        <pc:sldMkLst>
          <pc:docMk/>
          <pc:sldMk cId="2380770311" sldId="259"/>
        </pc:sldMkLst>
        <pc:spChg chg="add del mod">
          <ac:chgData name="Samir Gadekar" userId="9d5783be-bc78-4d08-a0ef-b19aa344f367" providerId="ADAL" clId="{2CE692A3-259C-4D42-9210-E5FAE99C5AB8}" dt="2024-10-07T07:23:23.015" v="181" actId="478"/>
          <ac:spMkLst>
            <pc:docMk/>
            <pc:sldMk cId="2380770311" sldId="259"/>
            <ac:spMk id="2" creationId="{1F8AD694-6AC7-6BEF-5A48-22A484199D91}"/>
          </ac:spMkLst>
        </pc:spChg>
        <pc:spChg chg="del mod">
          <ac:chgData name="Samir Gadekar" userId="9d5783be-bc78-4d08-a0ef-b19aa344f367" providerId="ADAL" clId="{2CE692A3-259C-4D42-9210-E5FAE99C5AB8}" dt="2024-10-07T10:33:39.188" v="1372" actId="478"/>
          <ac:spMkLst>
            <pc:docMk/>
            <pc:sldMk cId="2380770311" sldId="259"/>
            <ac:spMk id="6" creationId="{F102F979-7E40-424B-2B2C-5E20B2C043ED}"/>
          </ac:spMkLst>
        </pc:spChg>
        <pc:spChg chg="mod">
          <ac:chgData name="Samir Gadekar" userId="9d5783be-bc78-4d08-a0ef-b19aa344f367" providerId="ADAL" clId="{2CE692A3-259C-4D42-9210-E5FAE99C5AB8}" dt="2024-10-07T10:42:08.992" v="1487" actId="1076"/>
          <ac:spMkLst>
            <pc:docMk/>
            <pc:sldMk cId="2380770311" sldId="259"/>
            <ac:spMk id="7" creationId="{7F5A4827-6F72-B043-2EC1-E41408616757}"/>
          </ac:spMkLst>
        </pc:spChg>
        <pc:spChg chg="mod">
          <ac:chgData name="Samir Gadekar" userId="9d5783be-bc78-4d08-a0ef-b19aa344f367" providerId="ADAL" clId="{2CE692A3-259C-4D42-9210-E5FAE99C5AB8}" dt="2024-10-07T10:42:02.199" v="1486" actId="12788"/>
          <ac:spMkLst>
            <pc:docMk/>
            <pc:sldMk cId="2380770311" sldId="259"/>
            <ac:spMk id="8" creationId="{29D25D27-5388-09C9-02D3-74C97022C225}"/>
          </ac:spMkLst>
        </pc:spChg>
        <pc:spChg chg="add del mod">
          <ac:chgData name="Samir Gadekar" userId="9d5783be-bc78-4d08-a0ef-b19aa344f367" providerId="ADAL" clId="{2CE692A3-259C-4D42-9210-E5FAE99C5AB8}" dt="2024-10-07T10:42:08.992" v="1487" actId="1076"/>
          <ac:spMkLst>
            <pc:docMk/>
            <pc:sldMk cId="2380770311" sldId="259"/>
            <ac:spMk id="9" creationId="{F9FB9DE9-BEE4-FEC5-8381-4469D468C7E7}"/>
          </ac:spMkLst>
        </pc:spChg>
        <pc:spChg chg="mod">
          <ac:chgData name="Samir Gadekar" userId="9d5783be-bc78-4d08-a0ef-b19aa344f367" providerId="ADAL" clId="{2CE692A3-259C-4D42-9210-E5FAE99C5AB8}" dt="2024-10-07T10:42:02.199" v="1486" actId="12788"/>
          <ac:spMkLst>
            <pc:docMk/>
            <pc:sldMk cId="2380770311" sldId="259"/>
            <ac:spMk id="10" creationId="{D383D42F-6DC4-9668-81FE-F318174078DB}"/>
          </ac:spMkLst>
        </pc:spChg>
        <pc:spChg chg="add del mod">
          <ac:chgData name="Samir Gadekar" userId="9d5783be-bc78-4d08-a0ef-b19aa344f367" providerId="ADAL" clId="{2CE692A3-259C-4D42-9210-E5FAE99C5AB8}" dt="2024-10-07T10:43:03.601" v="1491"/>
          <ac:spMkLst>
            <pc:docMk/>
            <pc:sldMk cId="2380770311" sldId="259"/>
            <ac:spMk id="17" creationId="{C86A64D0-8513-AE06-BE4E-DC23BC03215B}"/>
          </ac:spMkLst>
        </pc:spChg>
        <pc:spChg chg="add del mod">
          <ac:chgData name="Samir Gadekar" userId="9d5783be-bc78-4d08-a0ef-b19aa344f367" providerId="ADAL" clId="{2CE692A3-259C-4D42-9210-E5FAE99C5AB8}" dt="2024-10-07T07:22:29.180" v="158"/>
          <ac:spMkLst>
            <pc:docMk/>
            <pc:sldMk cId="2380770311" sldId="259"/>
            <ac:spMk id="22" creationId="{93BA82F1-4663-E822-F02C-31F3C7CB7D0A}"/>
          </ac:spMkLst>
        </pc:spChg>
        <pc:spChg chg="add del mod">
          <ac:chgData name="Samir Gadekar" userId="9d5783be-bc78-4d08-a0ef-b19aa344f367" providerId="ADAL" clId="{2CE692A3-259C-4D42-9210-E5FAE99C5AB8}" dt="2024-10-07T07:23:40.154" v="188"/>
          <ac:spMkLst>
            <pc:docMk/>
            <pc:sldMk cId="2380770311" sldId="259"/>
            <ac:spMk id="39" creationId="{5E28358B-0839-5314-76E2-C0FE46ECED9C}"/>
          </ac:spMkLst>
        </pc:spChg>
        <pc:spChg chg="add mod">
          <ac:chgData name="Samir Gadekar" userId="9d5783be-bc78-4d08-a0ef-b19aa344f367" providerId="ADAL" clId="{2CE692A3-259C-4D42-9210-E5FAE99C5AB8}" dt="2024-10-07T08:42:36.670" v="726" actId="20577"/>
          <ac:spMkLst>
            <pc:docMk/>
            <pc:sldMk cId="2380770311" sldId="259"/>
            <ac:spMk id="44" creationId="{32A2E461-D907-ADCB-3803-9C0F46F53C5F}"/>
          </ac:spMkLst>
        </pc:spChg>
        <pc:grpChg chg="add mod">
          <ac:chgData name="Samir Gadekar" userId="9d5783be-bc78-4d08-a0ef-b19aa344f367" providerId="ADAL" clId="{2CE692A3-259C-4D42-9210-E5FAE99C5AB8}" dt="2024-10-07T10:42:55.310" v="1489" actId="12788"/>
          <ac:grpSpMkLst>
            <pc:docMk/>
            <pc:sldMk cId="2380770311" sldId="259"/>
            <ac:grpSpMk id="15" creationId="{E31DB007-2186-6635-2663-1341F4E7E0E1}"/>
          </ac:grpSpMkLst>
        </pc:grpChg>
        <pc:picChg chg="add mod">
          <ac:chgData name="Samir Gadekar" userId="9d5783be-bc78-4d08-a0ef-b19aa344f367" providerId="ADAL" clId="{2CE692A3-259C-4D42-9210-E5FAE99C5AB8}" dt="2024-10-07T08:28:21.865" v="238"/>
          <ac:picMkLst>
            <pc:docMk/>
            <pc:sldMk cId="2380770311" sldId="259"/>
            <ac:picMk id="2" creationId="{5D3951E7-0DEA-92AA-DD9B-8F6AAD9F86FC}"/>
          </ac:picMkLst>
        </pc:picChg>
        <pc:picChg chg="add del mod">
          <ac:chgData name="Samir Gadekar" userId="9d5783be-bc78-4d08-a0ef-b19aa344f367" providerId="ADAL" clId="{2CE692A3-259C-4D42-9210-E5FAE99C5AB8}" dt="2024-10-07T07:17:15.853" v="90" actId="478"/>
          <ac:picMkLst>
            <pc:docMk/>
            <pc:sldMk cId="2380770311" sldId="259"/>
            <ac:picMk id="3" creationId="{1D3A7EBC-5C52-7520-329D-936A22CE149B}"/>
          </ac:picMkLst>
        </pc:picChg>
        <pc:picChg chg="add mod">
          <ac:chgData name="Samir Gadekar" userId="9d5783be-bc78-4d08-a0ef-b19aa344f367" providerId="ADAL" clId="{2CE692A3-259C-4D42-9210-E5FAE99C5AB8}" dt="2024-10-07T10:42:08.992" v="1487" actId="1076"/>
          <ac:picMkLst>
            <pc:docMk/>
            <pc:sldMk cId="2380770311" sldId="259"/>
            <ac:picMk id="3" creationId="{2F211930-0A42-5552-0938-C07C36F590DB}"/>
          </ac:picMkLst>
        </pc:picChg>
        <pc:picChg chg="add del mod">
          <ac:chgData name="Samir Gadekar" userId="9d5783be-bc78-4d08-a0ef-b19aa344f367" providerId="ADAL" clId="{2CE692A3-259C-4D42-9210-E5FAE99C5AB8}" dt="2024-10-07T10:42:08.992" v="1487" actId="1076"/>
          <ac:picMkLst>
            <pc:docMk/>
            <pc:sldMk cId="2380770311" sldId="259"/>
            <ac:picMk id="4" creationId="{298F2A5D-A96C-A068-BC8E-9D651571A70F}"/>
          </ac:picMkLst>
        </pc:picChg>
        <pc:picChg chg="add mod">
          <ac:chgData name="Samir Gadekar" userId="9d5783be-bc78-4d08-a0ef-b19aa344f367" providerId="ADAL" clId="{2CE692A3-259C-4D42-9210-E5FAE99C5AB8}" dt="2024-10-07T10:42:02.199" v="1486" actId="12788"/>
          <ac:picMkLst>
            <pc:docMk/>
            <pc:sldMk cId="2380770311" sldId="259"/>
            <ac:picMk id="5" creationId="{D926D3FD-4493-AF41-208A-26A747D2C7A0}"/>
          </ac:picMkLst>
        </pc:picChg>
        <pc:picChg chg="add mod">
          <ac:chgData name="Samir Gadekar" userId="9d5783be-bc78-4d08-a0ef-b19aa344f367" providerId="ADAL" clId="{2CE692A3-259C-4D42-9210-E5FAE99C5AB8}" dt="2024-10-07T10:42:02.199" v="1486" actId="12788"/>
          <ac:picMkLst>
            <pc:docMk/>
            <pc:sldMk cId="2380770311" sldId="259"/>
            <ac:picMk id="11" creationId="{7E016A63-A674-61CE-8871-17CD4034CCA4}"/>
          </ac:picMkLst>
        </pc:picChg>
        <pc:picChg chg="del mod">
          <ac:chgData name="Samir Gadekar" userId="9d5783be-bc78-4d08-a0ef-b19aa344f367" providerId="ADAL" clId="{2CE692A3-259C-4D42-9210-E5FAE99C5AB8}" dt="2024-10-07T10:33:35.350" v="1369" actId="478"/>
          <ac:picMkLst>
            <pc:docMk/>
            <pc:sldMk cId="2380770311" sldId="259"/>
            <ac:picMk id="12" creationId="{244CE212-11EA-BFD9-A23F-06C686B510A0}"/>
          </ac:picMkLst>
        </pc:picChg>
        <pc:picChg chg="mod">
          <ac:chgData name="Samir Gadekar" userId="9d5783be-bc78-4d08-a0ef-b19aa344f367" providerId="ADAL" clId="{2CE692A3-259C-4D42-9210-E5FAE99C5AB8}" dt="2024-10-07T10:42:08.992" v="1487" actId="1076"/>
          <ac:picMkLst>
            <pc:docMk/>
            <pc:sldMk cId="2380770311" sldId="259"/>
            <ac:picMk id="13" creationId="{C31038B7-85D6-6EA7-6582-2D6E34C14254}"/>
          </ac:picMkLst>
        </pc:picChg>
        <pc:picChg chg="add del mod">
          <ac:chgData name="Samir Gadekar" userId="9d5783be-bc78-4d08-a0ef-b19aa344f367" providerId="ADAL" clId="{2CE692A3-259C-4D42-9210-E5FAE99C5AB8}" dt="2024-10-07T10:42:08.992" v="1487" actId="1076"/>
          <ac:picMkLst>
            <pc:docMk/>
            <pc:sldMk cId="2380770311" sldId="259"/>
            <ac:picMk id="14" creationId="{D5A32F8F-2F46-DFEA-3110-ECBAF7E63376}"/>
          </ac:picMkLst>
        </pc:picChg>
        <pc:picChg chg="add del mod">
          <ac:chgData name="Samir Gadekar" userId="9d5783be-bc78-4d08-a0ef-b19aa344f367" providerId="ADAL" clId="{2CE692A3-259C-4D42-9210-E5FAE99C5AB8}" dt="2024-10-07T07:18:38.914" v="103" actId="478"/>
          <ac:picMkLst>
            <pc:docMk/>
            <pc:sldMk cId="2380770311" sldId="259"/>
            <ac:picMk id="15" creationId="{B6952791-ECB5-3349-7B32-45143454901D}"/>
          </ac:picMkLst>
        </pc:picChg>
        <pc:picChg chg="add del mod">
          <ac:chgData name="Samir Gadekar" userId="9d5783be-bc78-4d08-a0ef-b19aa344f367" providerId="ADAL" clId="{2CE692A3-259C-4D42-9210-E5FAE99C5AB8}" dt="2024-10-07T10:43:03.601" v="1491"/>
          <ac:picMkLst>
            <pc:docMk/>
            <pc:sldMk cId="2380770311" sldId="259"/>
            <ac:picMk id="16" creationId="{F205D12E-F622-6489-F41A-A6C123A2FB86}"/>
          </ac:picMkLst>
        </pc:picChg>
        <pc:picChg chg="mod">
          <ac:chgData name="Samir Gadekar" userId="9d5783be-bc78-4d08-a0ef-b19aa344f367" providerId="ADAL" clId="{2CE692A3-259C-4D42-9210-E5FAE99C5AB8}" dt="2024-10-07T10:42:02.199" v="1486" actId="12788"/>
          <ac:picMkLst>
            <pc:docMk/>
            <pc:sldMk cId="2380770311" sldId="259"/>
            <ac:picMk id="18" creationId="{5A848EEB-4E93-C7EA-31CA-440814E4E7A1}"/>
          </ac:picMkLst>
        </pc:picChg>
        <pc:picChg chg="del mod">
          <ac:chgData name="Samir Gadekar" userId="9d5783be-bc78-4d08-a0ef-b19aa344f367" providerId="ADAL" clId="{2CE692A3-259C-4D42-9210-E5FAE99C5AB8}" dt="2024-10-07T10:33:34.408" v="1368" actId="478"/>
          <ac:picMkLst>
            <pc:docMk/>
            <pc:sldMk cId="2380770311" sldId="259"/>
            <ac:picMk id="19" creationId="{06BA7E7D-4578-51B6-E1EA-3079BCFC9AB4}"/>
          </ac:picMkLst>
        </pc:picChg>
        <pc:picChg chg="mod">
          <ac:chgData name="Samir Gadekar" userId="9d5783be-bc78-4d08-a0ef-b19aa344f367" providerId="ADAL" clId="{2CE692A3-259C-4D42-9210-E5FAE99C5AB8}" dt="2024-10-07T10:42:02.199" v="1486" actId="12788"/>
          <ac:picMkLst>
            <pc:docMk/>
            <pc:sldMk cId="2380770311" sldId="259"/>
            <ac:picMk id="20" creationId="{70CA60E7-FB12-0751-773F-3F6E4A4D94F3}"/>
          </ac:picMkLst>
        </pc:picChg>
        <pc:picChg chg="del">
          <ac:chgData name="Samir Gadekar" userId="9d5783be-bc78-4d08-a0ef-b19aa344f367" providerId="ADAL" clId="{2CE692A3-259C-4D42-9210-E5FAE99C5AB8}" dt="2024-10-07T10:32:26.726" v="1352" actId="478"/>
          <ac:picMkLst>
            <pc:docMk/>
            <pc:sldMk cId="2380770311" sldId="259"/>
            <ac:picMk id="27" creationId="{2526B478-475B-833F-FB25-DC5125F1AA28}"/>
          </ac:picMkLst>
        </pc:picChg>
        <pc:picChg chg="add del mod">
          <ac:chgData name="Samir Gadekar" userId="9d5783be-bc78-4d08-a0ef-b19aa344f367" providerId="ADAL" clId="{2CE692A3-259C-4D42-9210-E5FAE99C5AB8}" dt="2024-10-07T07:22:29.180" v="158"/>
          <ac:picMkLst>
            <pc:docMk/>
            <pc:sldMk cId="2380770311" sldId="259"/>
            <ac:picMk id="28" creationId="{1DDFFA96-3BF6-0C9E-0DE8-8C632B1CF421}"/>
          </ac:picMkLst>
        </pc:picChg>
        <pc:picChg chg="del">
          <ac:chgData name="Samir Gadekar" userId="9d5783be-bc78-4d08-a0ef-b19aa344f367" providerId="ADAL" clId="{2CE692A3-259C-4D42-9210-E5FAE99C5AB8}" dt="2024-10-07T10:32:42.926" v="1356" actId="478"/>
          <ac:picMkLst>
            <pc:docMk/>
            <pc:sldMk cId="2380770311" sldId="259"/>
            <ac:picMk id="31" creationId="{AE64A7C7-7608-DE54-B2CB-CD9D6253003E}"/>
          </ac:picMkLst>
        </pc:picChg>
        <pc:picChg chg="add del mod">
          <ac:chgData name="Samir Gadekar" userId="9d5783be-bc78-4d08-a0ef-b19aa344f367" providerId="ADAL" clId="{2CE692A3-259C-4D42-9210-E5FAE99C5AB8}" dt="2024-10-07T10:43:03.601" v="1491"/>
          <ac:picMkLst>
            <pc:docMk/>
            <pc:sldMk cId="2380770311" sldId="259"/>
            <ac:picMk id="32" creationId="{B984F89D-31EB-C002-E6D3-253ECBCF1C30}"/>
          </ac:picMkLst>
        </pc:picChg>
        <pc:picChg chg="add del mod">
          <ac:chgData name="Samir Gadekar" userId="9d5783be-bc78-4d08-a0ef-b19aa344f367" providerId="ADAL" clId="{2CE692A3-259C-4D42-9210-E5FAE99C5AB8}" dt="2024-10-07T07:23:20.899" v="180" actId="478"/>
          <ac:picMkLst>
            <pc:docMk/>
            <pc:sldMk cId="2380770311" sldId="259"/>
            <ac:picMk id="38" creationId="{1F7EC12F-308E-EAE2-1ACA-1057AA1647F7}"/>
          </ac:picMkLst>
        </pc:picChg>
        <pc:picChg chg="del">
          <ac:chgData name="Samir Gadekar" userId="9d5783be-bc78-4d08-a0ef-b19aa344f367" providerId="ADAL" clId="{2CE692A3-259C-4D42-9210-E5FAE99C5AB8}" dt="2024-10-07T10:32:58.338" v="1360" actId="478"/>
          <ac:picMkLst>
            <pc:docMk/>
            <pc:sldMk cId="2380770311" sldId="259"/>
            <ac:picMk id="42" creationId="{AEB3146A-F701-253D-1FDE-6D9FECF280C7}"/>
          </ac:picMkLst>
        </pc:picChg>
        <pc:picChg chg="del">
          <ac:chgData name="Samir Gadekar" userId="9d5783be-bc78-4d08-a0ef-b19aa344f367" providerId="ADAL" clId="{2CE692A3-259C-4D42-9210-E5FAE99C5AB8}" dt="2024-10-07T10:33:13.509" v="1364" actId="478"/>
          <ac:picMkLst>
            <pc:docMk/>
            <pc:sldMk cId="2380770311" sldId="259"/>
            <ac:picMk id="43" creationId="{20A4E405-1B0B-1F42-D7D1-A16E1D256A0F}"/>
          </ac:picMkLst>
        </pc:picChg>
        <pc:picChg chg="add mod">
          <ac:chgData name="Samir Gadekar" userId="9d5783be-bc78-4d08-a0ef-b19aa344f367" providerId="ADAL" clId="{2CE692A3-259C-4D42-9210-E5FAE99C5AB8}" dt="2024-10-07T07:23:28.514" v="182"/>
          <ac:picMkLst>
            <pc:docMk/>
            <pc:sldMk cId="2380770311" sldId="259"/>
            <ac:picMk id="45" creationId="{441CD0EF-63C7-BB71-3851-5A2C661F98FC}"/>
          </ac:picMkLst>
        </pc:picChg>
        <pc:cxnChg chg="add del mod">
          <ac:chgData name="Samir Gadekar" userId="9d5783be-bc78-4d08-a0ef-b19aa344f367" providerId="ADAL" clId="{2CE692A3-259C-4D42-9210-E5FAE99C5AB8}" dt="2024-10-07T07:17:15.853" v="90" actId="478"/>
          <ac:cxnSpMkLst>
            <pc:docMk/>
            <pc:sldMk cId="2380770311" sldId="259"/>
            <ac:cxnSpMk id="4" creationId="{CFFD268F-9692-6AD7-567B-DDD859B4BFFB}"/>
          </ac:cxnSpMkLst>
        </pc:cxnChg>
        <pc:cxnChg chg="add del mod">
          <ac:chgData name="Samir Gadekar" userId="9d5783be-bc78-4d08-a0ef-b19aa344f367" providerId="ADAL" clId="{2CE692A3-259C-4D42-9210-E5FAE99C5AB8}" dt="2024-10-07T07:17:15.853" v="90" actId="478"/>
          <ac:cxnSpMkLst>
            <pc:docMk/>
            <pc:sldMk cId="2380770311" sldId="259"/>
            <ac:cxnSpMk id="5" creationId="{51D8D301-50F4-6980-3F23-4D63BE3E4E49}"/>
          </ac:cxnSpMkLst>
        </pc:cxnChg>
        <pc:cxnChg chg="add del mod">
          <ac:chgData name="Samir Gadekar" userId="9d5783be-bc78-4d08-a0ef-b19aa344f367" providerId="ADAL" clId="{2CE692A3-259C-4D42-9210-E5FAE99C5AB8}" dt="2024-10-07T07:17:15.853" v="90" actId="478"/>
          <ac:cxnSpMkLst>
            <pc:docMk/>
            <pc:sldMk cId="2380770311" sldId="259"/>
            <ac:cxnSpMk id="11" creationId="{BDC31D5A-FC4B-16F9-8472-350CDC157BE5}"/>
          </ac:cxnSpMkLst>
        </pc:cxnChg>
        <pc:cxnChg chg="add del mod">
          <ac:chgData name="Samir Gadekar" userId="9d5783be-bc78-4d08-a0ef-b19aa344f367" providerId="ADAL" clId="{2CE692A3-259C-4D42-9210-E5FAE99C5AB8}" dt="2024-10-07T07:18:38.914" v="103" actId="478"/>
          <ac:cxnSpMkLst>
            <pc:docMk/>
            <pc:sldMk cId="2380770311" sldId="259"/>
            <ac:cxnSpMk id="16" creationId="{3A01B1AC-1055-0F27-2A99-0B5970219D1B}"/>
          </ac:cxnSpMkLst>
        </pc:cxnChg>
        <pc:cxnChg chg="add del mod">
          <ac:chgData name="Samir Gadekar" userId="9d5783be-bc78-4d08-a0ef-b19aa344f367" providerId="ADAL" clId="{2CE692A3-259C-4D42-9210-E5FAE99C5AB8}" dt="2024-10-07T07:18:38.914" v="103" actId="478"/>
          <ac:cxnSpMkLst>
            <pc:docMk/>
            <pc:sldMk cId="2380770311" sldId="259"/>
            <ac:cxnSpMk id="17" creationId="{B8086947-5D01-9686-759A-C528B76F0B6F}"/>
          </ac:cxnSpMkLst>
        </pc:cxnChg>
        <pc:cxnChg chg="add del mod">
          <ac:chgData name="Samir Gadekar" userId="9d5783be-bc78-4d08-a0ef-b19aa344f367" providerId="ADAL" clId="{2CE692A3-259C-4D42-9210-E5FAE99C5AB8}" dt="2024-10-07T10:43:03.601" v="1491"/>
          <ac:cxnSpMkLst>
            <pc:docMk/>
            <pc:sldMk cId="2380770311" sldId="259"/>
            <ac:cxnSpMk id="21" creationId="{80174EFB-AC8D-F185-C960-D8408A73E621}"/>
          </ac:cxnSpMkLst>
        </pc:cxnChg>
        <pc:cxnChg chg="add del mod">
          <ac:chgData name="Samir Gadekar" userId="9d5783be-bc78-4d08-a0ef-b19aa344f367" providerId="ADAL" clId="{2CE692A3-259C-4D42-9210-E5FAE99C5AB8}" dt="2024-10-07T07:18:38.914" v="103" actId="478"/>
          <ac:cxnSpMkLst>
            <pc:docMk/>
            <pc:sldMk cId="2380770311" sldId="259"/>
            <ac:cxnSpMk id="21" creationId="{EC234AE4-AA3F-0669-82C7-5F00EBC22BE6}"/>
          </ac:cxnSpMkLst>
        </pc:cxnChg>
        <pc:cxnChg chg="add del mod">
          <ac:chgData name="Samir Gadekar" userId="9d5783be-bc78-4d08-a0ef-b19aa344f367" providerId="ADAL" clId="{2CE692A3-259C-4D42-9210-E5FAE99C5AB8}" dt="2024-10-07T10:43:03.601" v="1491"/>
          <ac:cxnSpMkLst>
            <pc:docMk/>
            <pc:sldMk cId="2380770311" sldId="259"/>
            <ac:cxnSpMk id="22" creationId="{B7D7A1F0-E0DA-294F-A7AD-89BB2ECA523D}"/>
          </ac:cxnSpMkLst>
        </pc:cxnChg>
        <pc:cxnChg chg="del">
          <ac:chgData name="Samir Gadekar" userId="9d5783be-bc78-4d08-a0ef-b19aa344f367" providerId="ADAL" clId="{2CE692A3-259C-4D42-9210-E5FAE99C5AB8}" dt="2024-10-07T10:33:38.099" v="1371" actId="478"/>
          <ac:cxnSpMkLst>
            <pc:docMk/>
            <pc:sldMk cId="2380770311" sldId="259"/>
            <ac:cxnSpMk id="23" creationId="{10830DB2-3E16-6DAA-5965-6B7D9667F03B}"/>
          </ac:cxnSpMkLst>
        </pc:cxnChg>
        <pc:cxnChg chg="del">
          <ac:chgData name="Samir Gadekar" userId="9d5783be-bc78-4d08-a0ef-b19aa344f367" providerId="ADAL" clId="{2CE692A3-259C-4D42-9210-E5FAE99C5AB8}" dt="2024-10-07T10:33:39.817" v="1373" actId="478"/>
          <ac:cxnSpMkLst>
            <pc:docMk/>
            <pc:sldMk cId="2380770311" sldId="259"/>
            <ac:cxnSpMk id="24" creationId="{8CF923E5-75E7-E42E-5E9C-6F1674EB5E01}"/>
          </ac:cxnSpMkLst>
        </pc:cxnChg>
        <pc:cxnChg chg="mod">
          <ac:chgData name="Samir Gadekar" userId="9d5783be-bc78-4d08-a0ef-b19aa344f367" providerId="ADAL" clId="{2CE692A3-259C-4D42-9210-E5FAE99C5AB8}" dt="2024-10-07T10:42:08.992" v="1487" actId="1076"/>
          <ac:cxnSpMkLst>
            <pc:docMk/>
            <pc:sldMk cId="2380770311" sldId="259"/>
            <ac:cxnSpMk id="25" creationId="{B3ACF41B-B42B-75B0-5A95-D1E69BEE913E}"/>
          </ac:cxnSpMkLst>
        </pc:cxnChg>
        <pc:cxnChg chg="mod">
          <ac:chgData name="Samir Gadekar" userId="9d5783be-bc78-4d08-a0ef-b19aa344f367" providerId="ADAL" clId="{2CE692A3-259C-4D42-9210-E5FAE99C5AB8}" dt="2024-10-07T10:42:08.992" v="1487" actId="1076"/>
          <ac:cxnSpMkLst>
            <pc:docMk/>
            <pc:sldMk cId="2380770311" sldId="259"/>
            <ac:cxnSpMk id="26" creationId="{755CC254-3C2A-71A8-BCA9-CE5B9C0EC9A2}"/>
          </ac:cxnSpMkLst>
        </pc:cxnChg>
        <pc:cxnChg chg="add del mod">
          <ac:chgData name="Samir Gadekar" userId="9d5783be-bc78-4d08-a0ef-b19aa344f367" providerId="ADAL" clId="{2CE692A3-259C-4D42-9210-E5FAE99C5AB8}" dt="2024-10-07T10:43:03.601" v="1491"/>
          <ac:cxnSpMkLst>
            <pc:docMk/>
            <pc:sldMk cId="2380770311" sldId="259"/>
            <ac:cxnSpMk id="28" creationId="{7C6039BE-4708-0D30-3F95-69E3ECF1E299}"/>
          </ac:cxnSpMkLst>
        </pc:cxnChg>
        <pc:cxnChg chg="add del mod">
          <ac:chgData name="Samir Gadekar" userId="9d5783be-bc78-4d08-a0ef-b19aa344f367" providerId="ADAL" clId="{2CE692A3-259C-4D42-9210-E5FAE99C5AB8}" dt="2024-10-07T10:42:08.992" v="1487" actId="1076"/>
          <ac:cxnSpMkLst>
            <pc:docMk/>
            <pc:sldMk cId="2380770311" sldId="259"/>
            <ac:cxnSpMk id="29" creationId="{9EA7D245-21A6-A6E5-67E5-6ADDDCC5B9DC}"/>
          </ac:cxnSpMkLst>
        </pc:cxnChg>
        <pc:cxnChg chg="add del mod">
          <ac:chgData name="Samir Gadekar" userId="9d5783be-bc78-4d08-a0ef-b19aa344f367" providerId="ADAL" clId="{2CE692A3-259C-4D42-9210-E5FAE99C5AB8}" dt="2024-10-07T10:42:08.992" v="1487" actId="1076"/>
          <ac:cxnSpMkLst>
            <pc:docMk/>
            <pc:sldMk cId="2380770311" sldId="259"/>
            <ac:cxnSpMk id="30" creationId="{33B4D13E-7296-2137-787E-E73BEB244E63}"/>
          </ac:cxnSpMkLst>
        </pc:cxnChg>
        <pc:cxnChg chg="add del mod">
          <ac:chgData name="Samir Gadekar" userId="9d5783be-bc78-4d08-a0ef-b19aa344f367" providerId="ADAL" clId="{2CE692A3-259C-4D42-9210-E5FAE99C5AB8}" dt="2024-10-07T07:22:29.180" v="158"/>
          <ac:cxnSpMkLst>
            <pc:docMk/>
            <pc:sldMk cId="2380770311" sldId="259"/>
            <ac:cxnSpMk id="32" creationId="{8DF566CF-EC05-1E99-4BF7-87C562425C73}"/>
          </ac:cxnSpMkLst>
        </pc:cxnChg>
        <pc:cxnChg chg="mod">
          <ac:chgData name="Samir Gadekar" userId="9d5783be-bc78-4d08-a0ef-b19aa344f367" providerId="ADAL" clId="{2CE692A3-259C-4D42-9210-E5FAE99C5AB8}" dt="2024-10-07T10:42:02.199" v="1486" actId="12788"/>
          <ac:cxnSpMkLst>
            <pc:docMk/>
            <pc:sldMk cId="2380770311" sldId="259"/>
            <ac:cxnSpMk id="33" creationId="{774C8EFB-0432-29F5-10C7-158EBFE67689}"/>
          </ac:cxnSpMkLst>
        </pc:cxnChg>
        <pc:cxnChg chg="add del mod">
          <ac:chgData name="Samir Gadekar" userId="9d5783be-bc78-4d08-a0ef-b19aa344f367" providerId="ADAL" clId="{2CE692A3-259C-4D42-9210-E5FAE99C5AB8}" dt="2024-10-07T10:42:02.199" v="1486" actId="12788"/>
          <ac:cxnSpMkLst>
            <pc:docMk/>
            <pc:sldMk cId="2380770311" sldId="259"/>
            <ac:cxnSpMk id="34" creationId="{A26A46A7-4361-0727-4F71-3827BF5DEB2E}"/>
          </ac:cxnSpMkLst>
        </pc:cxnChg>
        <pc:cxnChg chg="add del mod">
          <ac:chgData name="Samir Gadekar" userId="9d5783be-bc78-4d08-a0ef-b19aa344f367" providerId="ADAL" clId="{2CE692A3-259C-4D42-9210-E5FAE99C5AB8}" dt="2024-10-07T07:22:29.180" v="158"/>
          <ac:cxnSpMkLst>
            <pc:docMk/>
            <pc:sldMk cId="2380770311" sldId="259"/>
            <ac:cxnSpMk id="35" creationId="{87D9067F-2AE7-37BE-837A-EB53A67ECD14}"/>
          </ac:cxnSpMkLst>
        </pc:cxnChg>
        <pc:cxnChg chg="add del mod">
          <ac:chgData name="Samir Gadekar" userId="9d5783be-bc78-4d08-a0ef-b19aa344f367" providerId="ADAL" clId="{2CE692A3-259C-4D42-9210-E5FAE99C5AB8}" dt="2024-10-07T07:22:29.180" v="158"/>
          <ac:cxnSpMkLst>
            <pc:docMk/>
            <pc:sldMk cId="2380770311" sldId="259"/>
            <ac:cxnSpMk id="36" creationId="{08AF9536-82E7-2658-8A5F-79F4E2056B66}"/>
          </ac:cxnSpMkLst>
        </pc:cxnChg>
        <pc:cxnChg chg="mod">
          <ac:chgData name="Samir Gadekar" userId="9d5783be-bc78-4d08-a0ef-b19aa344f367" providerId="ADAL" clId="{2CE692A3-259C-4D42-9210-E5FAE99C5AB8}" dt="2024-10-07T10:42:02.199" v="1486" actId="12788"/>
          <ac:cxnSpMkLst>
            <pc:docMk/>
            <pc:sldMk cId="2380770311" sldId="259"/>
            <ac:cxnSpMk id="40" creationId="{3F921025-D345-14C0-DC47-4D319C9E7945}"/>
          </ac:cxnSpMkLst>
        </pc:cxnChg>
        <pc:cxnChg chg="mod">
          <ac:chgData name="Samir Gadekar" userId="9d5783be-bc78-4d08-a0ef-b19aa344f367" providerId="ADAL" clId="{2CE692A3-259C-4D42-9210-E5FAE99C5AB8}" dt="2024-10-07T10:42:02.199" v="1486" actId="12788"/>
          <ac:cxnSpMkLst>
            <pc:docMk/>
            <pc:sldMk cId="2380770311" sldId="259"/>
            <ac:cxnSpMk id="41" creationId="{D29CC06F-E8AC-4389-F7AD-DA41D832F18F}"/>
          </ac:cxnSpMkLst>
        </pc:cxnChg>
        <pc:cxnChg chg="add mod">
          <ac:chgData name="Samir Gadekar" userId="9d5783be-bc78-4d08-a0ef-b19aa344f367" providerId="ADAL" clId="{2CE692A3-259C-4D42-9210-E5FAE99C5AB8}" dt="2024-10-07T07:23:28.514" v="182"/>
          <ac:cxnSpMkLst>
            <pc:docMk/>
            <pc:sldMk cId="2380770311" sldId="259"/>
            <ac:cxnSpMk id="46" creationId="{8E1784B4-0138-4B4B-7587-386FF5F536DB}"/>
          </ac:cxnSpMkLst>
        </pc:cxnChg>
        <pc:cxnChg chg="add mod">
          <ac:chgData name="Samir Gadekar" userId="9d5783be-bc78-4d08-a0ef-b19aa344f367" providerId="ADAL" clId="{2CE692A3-259C-4D42-9210-E5FAE99C5AB8}" dt="2024-10-07T07:23:28.514" v="182"/>
          <ac:cxnSpMkLst>
            <pc:docMk/>
            <pc:sldMk cId="2380770311" sldId="259"/>
            <ac:cxnSpMk id="47" creationId="{DCF22E1D-D833-3F70-9CA7-60734F2AAF58}"/>
          </ac:cxnSpMkLst>
        </pc:cxnChg>
        <pc:cxnChg chg="add mod">
          <ac:chgData name="Samir Gadekar" userId="9d5783be-bc78-4d08-a0ef-b19aa344f367" providerId="ADAL" clId="{2CE692A3-259C-4D42-9210-E5FAE99C5AB8}" dt="2024-10-07T08:42:33.827" v="724" actId="1076"/>
          <ac:cxnSpMkLst>
            <pc:docMk/>
            <pc:sldMk cId="2380770311" sldId="259"/>
            <ac:cxnSpMk id="48" creationId="{1EFD278E-5CA6-A2FF-784A-56D8085B71E3}"/>
          </ac:cxnSpMkLst>
        </pc:cxnChg>
      </pc:sldChg>
      <pc:sldChg chg="addSp delSp modSp mod setBg">
        <pc:chgData name="Samir Gadekar" userId="9d5783be-bc78-4d08-a0ef-b19aa344f367" providerId="ADAL" clId="{2CE692A3-259C-4D42-9210-E5FAE99C5AB8}" dt="2024-10-07T12:37:52.613" v="2910" actId="20577"/>
        <pc:sldMkLst>
          <pc:docMk/>
          <pc:sldMk cId="2329767886" sldId="260"/>
        </pc:sldMkLst>
        <pc:spChg chg="add del mod">
          <ac:chgData name="Samir Gadekar" userId="9d5783be-bc78-4d08-a0ef-b19aa344f367" providerId="ADAL" clId="{2CE692A3-259C-4D42-9210-E5FAE99C5AB8}" dt="2024-10-07T08:42:22.965" v="717" actId="478"/>
          <ac:spMkLst>
            <pc:docMk/>
            <pc:sldMk cId="2329767886" sldId="260"/>
            <ac:spMk id="3" creationId="{E08D7449-97B0-B41D-4357-F6C16B5A1DC7}"/>
          </ac:spMkLst>
        </pc:spChg>
        <pc:spChg chg="add mod">
          <ac:chgData name="Samir Gadekar" userId="9d5783be-bc78-4d08-a0ef-b19aa344f367" providerId="ADAL" clId="{2CE692A3-259C-4D42-9210-E5FAE99C5AB8}" dt="2024-10-07T11:05:30.843" v="1764" actId="207"/>
          <ac:spMkLst>
            <pc:docMk/>
            <pc:sldMk cId="2329767886" sldId="260"/>
            <ac:spMk id="4" creationId="{1A063A86-9080-9BF4-8D3D-90A35F0FD426}"/>
          </ac:spMkLst>
        </pc:spChg>
        <pc:spChg chg="add del mod">
          <ac:chgData name="Samir Gadekar" userId="9d5783be-bc78-4d08-a0ef-b19aa344f367" providerId="ADAL" clId="{2CE692A3-259C-4D42-9210-E5FAE99C5AB8}" dt="2024-10-07T07:21:49.116" v="135"/>
          <ac:spMkLst>
            <pc:docMk/>
            <pc:sldMk cId="2329767886" sldId="260"/>
            <ac:spMk id="6" creationId="{41AE344E-B819-2271-1536-A3D6A530D4CD}"/>
          </ac:spMkLst>
        </pc:spChg>
        <pc:spChg chg="mod">
          <ac:chgData name="Samir Gadekar" userId="9d5783be-bc78-4d08-a0ef-b19aa344f367" providerId="ADAL" clId="{2CE692A3-259C-4D42-9210-E5FAE99C5AB8}" dt="2024-10-07T12:37:52.613" v="2910" actId="20577"/>
          <ac:spMkLst>
            <pc:docMk/>
            <pc:sldMk cId="2329767886" sldId="260"/>
            <ac:spMk id="8" creationId="{C7F4213E-1F57-6FBD-53F0-81C638508D67}"/>
          </ac:spMkLst>
        </pc:spChg>
        <pc:spChg chg="add del mod">
          <ac:chgData name="Samir Gadekar" userId="9d5783be-bc78-4d08-a0ef-b19aa344f367" providerId="ADAL" clId="{2CE692A3-259C-4D42-9210-E5FAE99C5AB8}" dt="2024-10-07T10:44:08.748" v="1504" actId="478"/>
          <ac:spMkLst>
            <pc:docMk/>
            <pc:sldMk cId="2329767886" sldId="260"/>
            <ac:spMk id="11" creationId="{E30B4668-2996-AF89-6492-B17478F70CDD}"/>
          </ac:spMkLst>
        </pc:spChg>
        <pc:picChg chg="add mod">
          <ac:chgData name="Samir Gadekar" userId="9d5783be-bc78-4d08-a0ef-b19aa344f367" providerId="ADAL" clId="{2CE692A3-259C-4D42-9210-E5FAE99C5AB8}" dt="2024-10-07T08:28:24.847" v="239"/>
          <ac:picMkLst>
            <pc:docMk/>
            <pc:sldMk cId="2329767886" sldId="260"/>
            <ac:picMk id="2" creationId="{A7DA9F1C-ED70-68C7-02C4-EB4CD14D1A9D}"/>
          </ac:picMkLst>
        </pc:picChg>
        <pc:picChg chg="add del mod">
          <ac:chgData name="Samir Gadekar" userId="9d5783be-bc78-4d08-a0ef-b19aa344f367" providerId="ADAL" clId="{2CE692A3-259C-4D42-9210-E5FAE99C5AB8}" dt="2024-10-07T07:21:50.723" v="136"/>
          <ac:picMkLst>
            <pc:docMk/>
            <pc:sldMk cId="2329767886" sldId="260"/>
            <ac:picMk id="2" creationId="{ECE00B93-D98B-9B2D-DD1E-3C4E9989346A}"/>
          </ac:picMkLst>
        </pc:picChg>
        <pc:picChg chg="add mod">
          <ac:chgData name="Samir Gadekar" userId="9d5783be-bc78-4d08-a0ef-b19aa344f367" providerId="ADAL" clId="{2CE692A3-259C-4D42-9210-E5FAE99C5AB8}" dt="2024-10-07T08:42:23.762" v="718"/>
          <ac:picMkLst>
            <pc:docMk/>
            <pc:sldMk cId="2329767886" sldId="260"/>
            <ac:picMk id="5" creationId="{98C4D6AA-883A-7324-E76D-F2F1CCCCF5A6}"/>
          </ac:picMkLst>
        </pc:picChg>
        <pc:picChg chg="add del mod">
          <ac:chgData name="Samir Gadekar" userId="9d5783be-bc78-4d08-a0ef-b19aa344f367" providerId="ADAL" clId="{2CE692A3-259C-4D42-9210-E5FAE99C5AB8}" dt="2024-10-07T10:44:08.748" v="1504" actId="478"/>
          <ac:picMkLst>
            <pc:docMk/>
            <pc:sldMk cId="2329767886" sldId="260"/>
            <ac:picMk id="10" creationId="{AC0C0DDF-BE45-2E3E-1C25-4F680642C20B}"/>
          </ac:picMkLst>
        </pc:picChg>
        <pc:picChg chg="add del mod">
          <ac:chgData name="Samir Gadekar" userId="9d5783be-bc78-4d08-a0ef-b19aa344f367" providerId="ADAL" clId="{2CE692A3-259C-4D42-9210-E5FAE99C5AB8}" dt="2024-10-07T10:44:08.748" v="1504" actId="478"/>
          <ac:picMkLst>
            <pc:docMk/>
            <pc:sldMk cId="2329767886" sldId="260"/>
            <ac:picMk id="15" creationId="{52AC128D-A8C7-8A17-6702-C3355DEB9918}"/>
          </ac:picMkLst>
        </pc:picChg>
        <pc:cxnChg chg="add del mod">
          <ac:chgData name="Samir Gadekar" userId="9d5783be-bc78-4d08-a0ef-b19aa344f367" providerId="ADAL" clId="{2CE692A3-259C-4D42-9210-E5FAE99C5AB8}" dt="2024-10-07T07:21:50.723" v="136"/>
          <ac:cxnSpMkLst>
            <pc:docMk/>
            <pc:sldMk cId="2329767886" sldId="260"/>
            <ac:cxnSpMk id="3" creationId="{1BBA3A74-7A1C-7635-60A2-6AF4829303AD}"/>
          </ac:cxnSpMkLst>
        </pc:cxnChg>
        <pc:cxnChg chg="add del mod">
          <ac:chgData name="Samir Gadekar" userId="9d5783be-bc78-4d08-a0ef-b19aa344f367" providerId="ADAL" clId="{2CE692A3-259C-4D42-9210-E5FAE99C5AB8}" dt="2024-10-07T07:21:50.723" v="136"/>
          <ac:cxnSpMkLst>
            <pc:docMk/>
            <pc:sldMk cId="2329767886" sldId="260"/>
            <ac:cxnSpMk id="4" creationId="{AB0B03AF-96D7-500E-B357-B8986DBC6A3A}"/>
          </ac:cxnSpMkLst>
        </pc:cxnChg>
        <pc:cxnChg chg="add del mod">
          <ac:chgData name="Samir Gadekar" userId="9d5783be-bc78-4d08-a0ef-b19aa344f367" providerId="ADAL" clId="{2CE692A3-259C-4D42-9210-E5FAE99C5AB8}" dt="2024-10-07T07:21:50.723" v="136"/>
          <ac:cxnSpMkLst>
            <pc:docMk/>
            <pc:sldMk cId="2329767886" sldId="260"/>
            <ac:cxnSpMk id="5" creationId="{15A34399-9808-2EB0-70F7-265D73177E8F}"/>
          </ac:cxnSpMkLst>
        </pc:cxnChg>
        <pc:cxnChg chg="add mod">
          <ac:chgData name="Samir Gadekar" userId="9d5783be-bc78-4d08-a0ef-b19aa344f367" providerId="ADAL" clId="{2CE692A3-259C-4D42-9210-E5FAE99C5AB8}" dt="2024-10-07T08:42:23.762" v="718"/>
          <ac:cxnSpMkLst>
            <pc:docMk/>
            <pc:sldMk cId="2329767886" sldId="260"/>
            <ac:cxnSpMk id="6" creationId="{F03C298B-EDA6-E151-DD56-78094AA0DBF8}"/>
          </ac:cxnSpMkLst>
        </pc:cxnChg>
        <pc:cxnChg chg="add mod">
          <ac:chgData name="Samir Gadekar" userId="9d5783be-bc78-4d08-a0ef-b19aa344f367" providerId="ADAL" clId="{2CE692A3-259C-4D42-9210-E5FAE99C5AB8}" dt="2024-10-07T08:42:23.762" v="718"/>
          <ac:cxnSpMkLst>
            <pc:docMk/>
            <pc:sldMk cId="2329767886" sldId="260"/>
            <ac:cxnSpMk id="7" creationId="{1802F540-CC12-C2E9-4576-CA1141C2A732}"/>
          </ac:cxnSpMkLst>
        </pc:cxnChg>
        <pc:cxnChg chg="add mod">
          <ac:chgData name="Samir Gadekar" userId="9d5783be-bc78-4d08-a0ef-b19aa344f367" providerId="ADAL" clId="{2CE692A3-259C-4D42-9210-E5FAE99C5AB8}" dt="2024-10-07T08:42:23.762" v="718"/>
          <ac:cxnSpMkLst>
            <pc:docMk/>
            <pc:sldMk cId="2329767886" sldId="260"/>
            <ac:cxnSpMk id="9" creationId="{311921D7-33E9-ADD8-5585-D11023495BA2}"/>
          </ac:cxnSpMkLst>
        </pc:cxnChg>
        <pc:cxnChg chg="add del mod">
          <ac:chgData name="Samir Gadekar" userId="9d5783be-bc78-4d08-a0ef-b19aa344f367" providerId="ADAL" clId="{2CE692A3-259C-4D42-9210-E5FAE99C5AB8}" dt="2024-10-07T10:44:08.748" v="1504" actId="478"/>
          <ac:cxnSpMkLst>
            <pc:docMk/>
            <pc:sldMk cId="2329767886" sldId="260"/>
            <ac:cxnSpMk id="12" creationId="{E152EB3D-F8A1-073E-39DB-F3369CBBA1CF}"/>
          </ac:cxnSpMkLst>
        </pc:cxnChg>
        <pc:cxnChg chg="add del mod">
          <ac:chgData name="Samir Gadekar" userId="9d5783be-bc78-4d08-a0ef-b19aa344f367" providerId="ADAL" clId="{2CE692A3-259C-4D42-9210-E5FAE99C5AB8}" dt="2024-10-07T10:44:08.748" v="1504" actId="478"/>
          <ac:cxnSpMkLst>
            <pc:docMk/>
            <pc:sldMk cId="2329767886" sldId="260"/>
            <ac:cxnSpMk id="13" creationId="{62519769-001D-E3CC-9216-D6621BE889EB}"/>
          </ac:cxnSpMkLst>
        </pc:cxnChg>
        <pc:cxnChg chg="add del mod">
          <ac:chgData name="Samir Gadekar" userId="9d5783be-bc78-4d08-a0ef-b19aa344f367" providerId="ADAL" clId="{2CE692A3-259C-4D42-9210-E5FAE99C5AB8}" dt="2024-10-07T10:44:35.813" v="1509" actId="478"/>
          <ac:cxnSpMkLst>
            <pc:docMk/>
            <pc:sldMk cId="2329767886" sldId="260"/>
            <ac:cxnSpMk id="14" creationId="{3E278CCA-1E2F-232D-119F-5107BC03E460}"/>
          </ac:cxnSpMkLst>
        </pc:cxnChg>
      </pc:sldChg>
      <pc:sldChg chg="addSp modSp mod setBg">
        <pc:chgData name="Samir Gadekar" userId="9d5783be-bc78-4d08-a0ef-b19aa344f367" providerId="ADAL" clId="{2CE692A3-259C-4D42-9210-E5FAE99C5AB8}" dt="2024-10-07T09:13:25.019" v="1092"/>
        <pc:sldMkLst>
          <pc:docMk/>
          <pc:sldMk cId="2690425461" sldId="261"/>
        </pc:sldMkLst>
        <pc:spChg chg="add mod">
          <ac:chgData name="Samir Gadekar" userId="9d5783be-bc78-4d08-a0ef-b19aa344f367" providerId="ADAL" clId="{2CE692A3-259C-4D42-9210-E5FAE99C5AB8}" dt="2024-10-07T09:10:23.367" v="1066" actId="1076"/>
          <ac:spMkLst>
            <pc:docMk/>
            <pc:sldMk cId="2690425461" sldId="261"/>
            <ac:spMk id="2" creationId="{246D1155-66B6-DC12-4770-12C03891A1AC}"/>
          </ac:spMkLst>
        </pc:spChg>
        <pc:spChg chg="add mod">
          <ac:chgData name="Samir Gadekar" userId="9d5783be-bc78-4d08-a0ef-b19aa344f367" providerId="ADAL" clId="{2CE692A3-259C-4D42-9210-E5FAE99C5AB8}" dt="2024-10-07T09:10:27.353" v="1067" actId="1076"/>
          <ac:spMkLst>
            <pc:docMk/>
            <pc:sldMk cId="2690425461" sldId="261"/>
            <ac:spMk id="7" creationId="{1BFCD036-5A6D-65E3-412C-CA3C68B7F4BC}"/>
          </ac:spMkLst>
        </pc:spChg>
        <pc:grpChg chg="add mod">
          <ac:chgData name="Samir Gadekar" userId="9d5783be-bc78-4d08-a0ef-b19aa344f367" providerId="ADAL" clId="{2CE692A3-259C-4D42-9210-E5FAE99C5AB8}" dt="2024-10-07T09:11:18.554" v="1090" actId="1076"/>
          <ac:grpSpMkLst>
            <pc:docMk/>
            <pc:sldMk cId="2690425461" sldId="261"/>
            <ac:grpSpMk id="8" creationId="{13CC6F4F-99CA-E288-871B-35B1CC20B8C7}"/>
          </ac:grpSpMkLst>
        </pc:grpChg>
        <pc:picChg chg="add mod">
          <ac:chgData name="Samir Gadekar" userId="9d5783be-bc78-4d08-a0ef-b19aa344f367" providerId="ADAL" clId="{2CE692A3-259C-4D42-9210-E5FAE99C5AB8}" dt="2024-10-07T09:10:38.300" v="1081" actId="1038"/>
          <ac:picMkLst>
            <pc:docMk/>
            <pc:sldMk cId="2690425461" sldId="261"/>
            <ac:picMk id="3" creationId="{FB242F92-C17E-4274-DBA3-AB90A8F1CD5D}"/>
          </ac:picMkLst>
        </pc:picChg>
        <pc:cxnChg chg="add mod">
          <ac:chgData name="Samir Gadekar" userId="9d5783be-bc78-4d08-a0ef-b19aa344f367" providerId="ADAL" clId="{2CE692A3-259C-4D42-9210-E5FAE99C5AB8}" dt="2024-10-07T09:10:38.300" v="1081" actId="1038"/>
          <ac:cxnSpMkLst>
            <pc:docMk/>
            <pc:sldMk cId="2690425461" sldId="261"/>
            <ac:cxnSpMk id="4" creationId="{4BA28CE3-4E68-9887-2485-AE82B4CD2171}"/>
          </ac:cxnSpMkLst>
        </pc:cxnChg>
        <pc:cxnChg chg="add mod">
          <ac:chgData name="Samir Gadekar" userId="9d5783be-bc78-4d08-a0ef-b19aa344f367" providerId="ADAL" clId="{2CE692A3-259C-4D42-9210-E5FAE99C5AB8}" dt="2024-10-07T09:10:38.300" v="1081" actId="1038"/>
          <ac:cxnSpMkLst>
            <pc:docMk/>
            <pc:sldMk cId="2690425461" sldId="261"/>
            <ac:cxnSpMk id="5" creationId="{D4BBC739-3D1C-D29C-20F9-C21370F36AEB}"/>
          </ac:cxnSpMkLst>
        </pc:cxnChg>
        <pc:cxnChg chg="add mod">
          <ac:chgData name="Samir Gadekar" userId="9d5783be-bc78-4d08-a0ef-b19aa344f367" providerId="ADAL" clId="{2CE692A3-259C-4D42-9210-E5FAE99C5AB8}" dt="2024-10-07T09:10:41.633" v="1085" actId="1038"/>
          <ac:cxnSpMkLst>
            <pc:docMk/>
            <pc:sldMk cId="2690425461" sldId="261"/>
            <ac:cxnSpMk id="6" creationId="{CF81C896-2D8B-D28D-FD9A-D5AFE0A6F9A6}"/>
          </ac:cxnSpMkLst>
        </pc:cxnChg>
      </pc:sldChg>
      <pc:sldChg chg="addSp delSp modSp mod setBg">
        <pc:chgData name="Samir Gadekar" userId="9d5783be-bc78-4d08-a0ef-b19aa344f367" providerId="ADAL" clId="{2CE692A3-259C-4D42-9210-E5FAE99C5AB8}" dt="2024-10-07T11:05:41.378" v="1766" actId="207"/>
        <pc:sldMkLst>
          <pc:docMk/>
          <pc:sldMk cId="42288880" sldId="262"/>
        </pc:sldMkLst>
        <pc:spChg chg="mod">
          <ac:chgData name="Samir Gadekar" userId="9d5783be-bc78-4d08-a0ef-b19aa344f367" providerId="ADAL" clId="{2CE692A3-259C-4D42-9210-E5FAE99C5AB8}" dt="2024-10-07T10:56:24.879" v="1641" actId="12788"/>
          <ac:spMkLst>
            <pc:docMk/>
            <pc:sldMk cId="42288880" sldId="262"/>
            <ac:spMk id="3" creationId="{00000000-0000-0000-0000-000000000000}"/>
          </ac:spMkLst>
        </pc:spChg>
        <pc:spChg chg="add del mod">
          <ac:chgData name="Samir Gadekar" userId="9d5783be-bc78-4d08-a0ef-b19aa344f367" providerId="ADAL" clId="{2CE692A3-259C-4D42-9210-E5FAE99C5AB8}" dt="2024-10-07T08:46:04.633" v="758"/>
          <ac:spMkLst>
            <pc:docMk/>
            <pc:sldMk cId="42288880" sldId="262"/>
            <ac:spMk id="4" creationId="{7CA38493-9274-D7FD-361F-1BC13464F437}"/>
          </ac:spMkLst>
        </pc:spChg>
        <pc:spChg chg="add del">
          <ac:chgData name="Samir Gadekar" userId="9d5783be-bc78-4d08-a0ef-b19aa344f367" providerId="ADAL" clId="{2CE692A3-259C-4D42-9210-E5FAE99C5AB8}" dt="2024-10-07T08:45:47.092" v="752" actId="22"/>
          <ac:spMkLst>
            <pc:docMk/>
            <pc:sldMk cId="42288880" sldId="262"/>
            <ac:spMk id="6" creationId="{F180988A-24C9-A2BB-6A58-9501BE7811B3}"/>
          </ac:spMkLst>
        </pc:spChg>
        <pc:spChg chg="add mod">
          <ac:chgData name="Samir Gadekar" userId="9d5783be-bc78-4d08-a0ef-b19aa344f367" providerId="ADAL" clId="{2CE692A3-259C-4D42-9210-E5FAE99C5AB8}" dt="2024-10-07T11:05:41.378" v="1766" actId="207"/>
          <ac:spMkLst>
            <pc:docMk/>
            <pc:sldMk cId="42288880" sldId="262"/>
            <ac:spMk id="7" creationId="{483BF766-D694-8E32-070D-DB49D074B640}"/>
          </ac:spMkLst>
        </pc:spChg>
        <pc:picChg chg="add mod">
          <ac:chgData name="Samir Gadekar" userId="9d5783be-bc78-4d08-a0ef-b19aa344f367" providerId="ADAL" clId="{2CE692A3-259C-4D42-9210-E5FAE99C5AB8}" dt="2024-10-07T08:29:20.266" v="241"/>
          <ac:picMkLst>
            <pc:docMk/>
            <pc:sldMk cId="42288880" sldId="262"/>
            <ac:picMk id="2" creationId="{002AA704-D158-A19E-EAA6-AFD55B897F5D}"/>
          </ac:picMkLst>
        </pc:picChg>
        <pc:picChg chg="add mod">
          <ac:chgData name="Samir Gadekar" userId="9d5783be-bc78-4d08-a0ef-b19aa344f367" providerId="ADAL" clId="{2CE692A3-259C-4D42-9210-E5FAE99C5AB8}" dt="2024-10-07T08:45:53.737" v="753"/>
          <ac:picMkLst>
            <pc:docMk/>
            <pc:sldMk cId="42288880" sldId="262"/>
            <ac:picMk id="8" creationId="{A632BE2C-B6C8-34DE-44EC-088901A3F327}"/>
          </ac:picMkLst>
        </pc:picChg>
        <pc:cxnChg chg="add mod">
          <ac:chgData name="Samir Gadekar" userId="9d5783be-bc78-4d08-a0ef-b19aa344f367" providerId="ADAL" clId="{2CE692A3-259C-4D42-9210-E5FAE99C5AB8}" dt="2024-10-07T08:45:53.737" v="753"/>
          <ac:cxnSpMkLst>
            <pc:docMk/>
            <pc:sldMk cId="42288880" sldId="262"/>
            <ac:cxnSpMk id="9" creationId="{3B1DA630-0179-93C4-8236-A6F916A2B9B8}"/>
          </ac:cxnSpMkLst>
        </pc:cxnChg>
        <pc:cxnChg chg="add mod">
          <ac:chgData name="Samir Gadekar" userId="9d5783be-bc78-4d08-a0ef-b19aa344f367" providerId="ADAL" clId="{2CE692A3-259C-4D42-9210-E5FAE99C5AB8}" dt="2024-10-07T08:45:53.737" v="753"/>
          <ac:cxnSpMkLst>
            <pc:docMk/>
            <pc:sldMk cId="42288880" sldId="262"/>
            <ac:cxnSpMk id="10" creationId="{996C4B94-D9FB-C274-D94D-661653632A10}"/>
          </ac:cxnSpMkLst>
        </pc:cxnChg>
        <pc:cxnChg chg="add mod">
          <ac:chgData name="Samir Gadekar" userId="9d5783be-bc78-4d08-a0ef-b19aa344f367" providerId="ADAL" clId="{2CE692A3-259C-4D42-9210-E5FAE99C5AB8}" dt="2024-10-07T08:46:23.265" v="762" actId="1076"/>
          <ac:cxnSpMkLst>
            <pc:docMk/>
            <pc:sldMk cId="42288880" sldId="262"/>
            <ac:cxnSpMk id="11" creationId="{EA348DCB-B05E-7BE6-3A27-21264A3C8F2C}"/>
          </ac:cxnSpMkLst>
        </pc:cxnChg>
      </pc:sldChg>
      <pc:sldChg chg="addSp delSp modSp mod setBg">
        <pc:chgData name="Samir Gadekar" userId="9d5783be-bc78-4d08-a0ef-b19aa344f367" providerId="ADAL" clId="{2CE692A3-259C-4D42-9210-E5FAE99C5AB8}" dt="2024-10-07T12:13:12.553" v="2733" actId="1076"/>
        <pc:sldMkLst>
          <pc:docMk/>
          <pc:sldMk cId="1000188191" sldId="263"/>
        </pc:sldMkLst>
        <pc:spChg chg="del mod">
          <ac:chgData name="Samir Gadekar" userId="9d5783be-bc78-4d08-a0ef-b19aa344f367" providerId="ADAL" clId="{2CE692A3-259C-4D42-9210-E5FAE99C5AB8}" dt="2024-10-07T10:57:18.691" v="1649" actId="478"/>
          <ac:spMkLst>
            <pc:docMk/>
            <pc:sldMk cId="1000188191" sldId="263"/>
            <ac:spMk id="3" creationId="{00000000-0000-0000-0000-000000000000}"/>
          </ac:spMkLst>
        </pc:spChg>
        <pc:spChg chg="mod">
          <ac:chgData name="Samir Gadekar" userId="9d5783be-bc78-4d08-a0ef-b19aa344f367" providerId="ADAL" clId="{2CE692A3-259C-4D42-9210-E5FAE99C5AB8}" dt="2024-10-07T11:07:02.643" v="1777" actId="1076"/>
          <ac:spMkLst>
            <pc:docMk/>
            <pc:sldMk cId="1000188191" sldId="263"/>
            <ac:spMk id="7" creationId="{00000000-0000-0000-0000-000000000000}"/>
          </ac:spMkLst>
        </pc:spChg>
        <pc:spChg chg="mod">
          <ac:chgData name="Samir Gadekar" userId="9d5783be-bc78-4d08-a0ef-b19aa344f367" providerId="ADAL" clId="{2CE692A3-259C-4D42-9210-E5FAE99C5AB8}" dt="2024-10-07T11:07:02.643" v="1777" actId="1076"/>
          <ac:spMkLst>
            <pc:docMk/>
            <pc:sldMk cId="1000188191" sldId="263"/>
            <ac:spMk id="11" creationId="{00000000-0000-0000-0000-000000000000}"/>
          </ac:spMkLst>
        </pc:spChg>
        <pc:spChg chg="add del mod">
          <ac:chgData name="Samir Gadekar" userId="9d5783be-bc78-4d08-a0ef-b19aa344f367" providerId="ADAL" clId="{2CE692A3-259C-4D42-9210-E5FAE99C5AB8}" dt="2024-10-07T08:46:36.246" v="767" actId="478"/>
          <ac:spMkLst>
            <pc:docMk/>
            <pc:sldMk cId="1000188191" sldId="263"/>
            <ac:spMk id="12" creationId="{D192CE99-2C55-5247-BC23-64B51DEB76A8}"/>
          </ac:spMkLst>
        </pc:spChg>
        <pc:spChg chg="add del">
          <ac:chgData name="Samir Gadekar" userId="9d5783be-bc78-4d08-a0ef-b19aa344f367" providerId="ADAL" clId="{2CE692A3-259C-4D42-9210-E5FAE99C5AB8}" dt="2024-10-07T08:46:27.183" v="764" actId="22"/>
          <ac:spMkLst>
            <pc:docMk/>
            <pc:sldMk cId="1000188191" sldId="263"/>
            <ac:spMk id="14" creationId="{C6192988-9803-6E2E-A5DA-766A8D7689B4}"/>
          </ac:spMkLst>
        </pc:spChg>
        <pc:spChg chg="mod">
          <ac:chgData name="Samir Gadekar" userId="9d5783be-bc78-4d08-a0ef-b19aa344f367" providerId="ADAL" clId="{2CE692A3-259C-4D42-9210-E5FAE99C5AB8}" dt="2024-10-07T11:07:02.643" v="1777" actId="1076"/>
          <ac:spMkLst>
            <pc:docMk/>
            <pc:sldMk cId="1000188191" sldId="263"/>
            <ac:spMk id="15" creationId="{00000000-0000-0000-0000-000000000000}"/>
          </ac:spMkLst>
        </pc:spChg>
        <pc:spChg chg="add mod">
          <ac:chgData name="Samir Gadekar" userId="9d5783be-bc78-4d08-a0ef-b19aa344f367" providerId="ADAL" clId="{2CE692A3-259C-4D42-9210-E5FAE99C5AB8}" dt="2024-10-07T11:05:19.099" v="1763" actId="207"/>
          <ac:spMkLst>
            <pc:docMk/>
            <pc:sldMk cId="1000188191" sldId="263"/>
            <ac:spMk id="16" creationId="{D8A9DFD8-A20E-2A1D-7FCA-67FAC862E1C7}"/>
          </ac:spMkLst>
        </pc:spChg>
        <pc:spChg chg="mod">
          <ac:chgData name="Samir Gadekar" userId="9d5783be-bc78-4d08-a0ef-b19aa344f367" providerId="ADAL" clId="{2CE692A3-259C-4D42-9210-E5FAE99C5AB8}" dt="2024-10-07T11:07:02.643" v="1777" actId="1076"/>
          <ac:spMkLst>
            <pc:docMk/>
            <pc:sldMk cId="1000188191" sldId="263"/>
            <ac:spMk id="24" creationId="{5108069C-9CDE-15BB-B224-534B4FE197F3}"/>
          </ac:spMkLst>
        </pc:spChg>
        <pc:spChg chg="mod">
          <ac:chgData name="Samir Gadekar" userId="9d5783be-bc78-4d08-a0ef-b19aa344f367" providerId="ADAL" clId="{2CE692A3-259C-4D42-9210-E5FAE99C5AB8}" dt="2024-10-07T11:07:02.643" v="1777" actId="1076"/>
          <ac:spMkLst>
            <pc:docMk/>
            <pc:sldMk cId="1000188191" sldId="263"/>
            <ac:spMk id="25" creationId="{36909E09-69F7-511E-01B2-E93C0F6F30FF}"/>
          </ac:spMkLst>
        </pc:spChg>
        <pc:spChg chg="mod">
          <ac:chgData name="Samir Gadekar" userId="9d5783be-bc78-4d08-a0ef-b19aa344f367" providerId="ADAL" clId="{2CE692A3-259C-4D42-9210-E5FAE99C5AB8}" dt="2024-10-07T11:07:02.643" v="1777" actId="1076"/>
          <ac:spMkLst>
            <pc:docMk/>
            <pc:sldMk cId="1000188191" sldId="263"/>
            <ac:spMk id="26" creationId="{BE476543-9CFF-1CB3-BE66-114C5C2ECBED}"/>
          </ac:spMkLst>
        </pc:spChg>
        <pc:spChg chg="add del mod">
          <ac:chgData name="Samir Gadekar" userId="9d5783be-bc78-4d08-a0ef-b19aa344f367" providerId="ADAL" clId="{2CE692A3-259C-4D42-9210-E5FAE99C5AB8}" dt="2024-10-07T10:57:21.913" v="1650" actId="478"/>
          <ac:spMkLst>
            <pc:docMk/>
            <pc:sldMk cId="1000188191" sldId="263"/>
            <ac:spMk id="29" creationId="{FCAD9F94-3448-8D9F-5CFB-2410AE445843}"/>
          </ac:spMkLst>
        </pc:spChg>
        <pc:spChg chg="add del">
          <ac:chgData name="Samir Gadekar" userId="9d5783be-bc78-4d08-a0ef-b19aa344f367" providerId="ADAL" clId="{2CE692A3-259C-4D42-9210-E5FAE99C5AB8}" dt="2024-10-07T10:59:39.406" v="1681"/>
          <ac:spMkLst>
            <pc:docMk/>
            <pc:sldMk cId="1000188191" sldId="263"/>
            <ac:spMk id="33" creationId="{84F4A8C1-3AE1-F0CE-19CB-00DCB4E6871B}"/>
          </ac:spMkLst>
        </pc:spChg>
        <pc:spChg chg="add del">
          <ac:chgData name="Samir Gadekar" userId="9d5783be-bc78-4d08-a0ef-b19aa344f367" providerId="ADAL" clId="{2CE692A3-259C-4D42-9210-E5FAE99C5AB8}" dt="2024-10-07T10:59:47.513" v="1683"/>
          <ac:spMkLst>
            <pc:docMk/>
            <pc:sldMk cId="1000188191" sldId="263"/>
            <ac:spMk id="34" creationId="{6AF88C09-91D1-3B33-3510-AE34CA7490D5}"/>
          </ac:spMkLst>
        </pc:spChg>
        <pc:spChg chg="add del">
          <ac:chgData name="Samir Gadekar" userId="9d5783be-bc78-4d08-a0ef-b19aa344f367" providerId="ADAL" clId="{2CE692A3-259C-4D42-9210-E5FAE99C5AB8}" dt="2024-10-07T10:59:56.903" v="1685"/>
          <ac:spMkLst>
            <pc:docMk/>
            <pc:sldMk cId="1000188191" sldId="263"/>
            <ac:spMk id="35" creationId="{DFE0D6C0-5804-B376-84FE-7B188BBE8610}"/>
          </ac:spMkLst>
        </pc:spChg>
        <pc:spChg chg="add del">
          <ac:chgData name="Samir Gadekar" userId="9d5783be-bc78-4d08-a0ef-b19aa344f367" providerId="ADAL" clId="{2CE692A3-259C-4D42-9210-E5FAE99C5AB8}" dt="2024-10-07T11:00:03.520" v="1687"/>
          <ac:spMkLst>
            <pc:docMk/>
            <pc:sldMk cId="1000188191" sldId="263"/>
            <ac:spMk id="36" creationId="{CFB34768-C5EA-8D62-6414-D25FA519CF90}"/>
          </ac:spMkLst>
        </pc:spChg>
        <pc:picChg chg="mod">
          <ac:chgData name="Samir Gadekar" userId="9d5783be-bc78-4d08-a0ef-b19aa344f367" providerId="ADAL" clId="{2CE692A3-259C-4D42-9210-E5FAE99C5AB8}" dt="2024-10-07T11:07:02.643" v="1777" actId="1076"/>
          <ac:picMkLst>
            <pc:docMk/>
            <pc:sldMk cId="1000188191" sldId="263"/>
            <ac:picMk id="2" creationId="{5EEF86AC-0DC2-BFE9-968F-419AC0C57AE2}"/>
          </ac:picMkLst>
        </pc:picChg>
        <pc:picChg chg="del">
          <ac:chgData name="Samir Gadekar" userId="9d5783be-bc78-4d08-a0ef-b19aa344f367" providerId="ADAL" clId="{2CE692A3-259C-4D42-9210-E5FAE99C5AB8}" dt="2024-10-07T11:01:24.313" v="1746" actId="478"/>
          <ac:picMkLst>
            <pc:docMk/>
            <pc:sldMk cId="1000188191" sldId="263"/>
            <ac:picMk id="4" creationId="{78A6D866-4F6C-D51F-5DE0-BE4899D198CE}"/>
          </ac:picMkLst>
        </pc:picChg>
        <pc:picChg chg="del">
          <ac:chgData name="Samir Gadekar" userId="9d5783be-bc78-4d08-a0ef-b19aa344f367" providerId="ADAL" clId="{2CE692A3-259C-4D42-9210-E5FAE99C5AB8}" dt="2024-10-07T11:01:24.313" v="1746" actId="478"/>
          <ac:picMkLst>
            <pc:docMk/>
            <pc:sldMk cId="1000188191" sldId="263"/>
            <ac:picMk id="5" creationId="{53571CA3-6CAC-A776-431C-C193171BD7DB}"/>
          </ac:picMkLst>
        </pc:picChg>
        <pc:picChg chg="del mod">
          <ac:chgData name="Samir Gadekar" userId="9d5783be-bc78-4d08-a0ef-b19aa344f367" providerId="ADAL" clId="{2CE692A3-259C-4D42-9210-E5FAE99C5AB8}" dt="2024-10-07T10:57:07.157" v="1642" actId="478"/>
          <ac:picMkLst>
            <pc:docMk/>
            <pc:sldMk cId="1000188191" sldId="263"/>
            <ac:picMk id="6" creationId="{00000000-0000-0000-0000-000000000000}"/>
          </ac:picMkLst>
        </pc:picChg>
        <pc:picChg chg="del mod">
          <ac:chgData name="Samir Gadekar" userId="9d5783be-bc78-4d08-a0ef-b19aa344f367" providerId="ADAL" clId="{2CE692A3-259C-4D42-9210-E5FAE99C5AB8}" dt="2024-10-07T10:58:11.739" v="1654" actId="478"/>
          <ac:picMkLst>
            <pc:docMk/>
            <pc:sldMk cId="1000188191" sldId="263"/>
            <ac:picMk id="8" creationId="{00000000-0000-0000-0000-000000000000}"/>
          </ac:picMkLst>
        </pc:picChg>
        <pc:picChg chg="del mod">
          <ac:chgData name="Samir Gadekar" userId="9d5783be-bc78-4d08-a0ef-b19aa344f367" providerId="ADAL" clId="{2CE692A3-259C-4D42-9210-E5FAE99C5AB8}" dt="2024-10-07T10:59:17.771" v="1672" actId="478"/>
          <ac:picMkLst>
            <pc:docMk/>
            <pc:sldMk cId="1000188191" sldId="263"/>
            <ac:picMk id="9" creationId="{00000000-0000-0000-0000-000000000000}"/>
          </ac:picMkLst>
        </pc:picChg>
        <pc:picChg chg="add mod">
          <ac:chgData name="Samir Gadekar" userId="9d5783be-bc78-4d08-a0ef-b19aa344f367" providerId="ADAL" clId="{2CE692A3-259C-4D42-9210-E5FAE99C5AB8}" dt="2024-10-07T08:29:23.630" v="242"/>
          <ac:picMkLst>
            <pc:docMk/>
            <pc:sldMk cId="1000188191" sldId="263"/>
            <ac:picMk id="10" creationId="{B3C829EC-CB81-D1D8-D7EE-85E07DCFD09C}"/>
          </ac:picMkLst>
        </pc:picChg>
        <pc:picChg chg="add mod">
          <ac:chgData name="Samir Gadekar" userId="9d5783be-bc78-4d08-a0ef-b19aa344f367" providerId="ADAL" clId="{2CE692A3-259C-4D42-9210-E5FAE99C5AB8}" dt="2024-10-07T08:46:32.364" v="765"/>
          <ac:picMkLst>
            <pc:docMk/>
            <pc:sldMk cId="1000188191" sldId="263"/>
            <ac:picMk id="17" creationId="{B2EAAE04-9355-8A17-CDB7-321253170407}"/>
          </ac:picMkLst>
        </pc:picChg>
        <pc:picChg chg="add mod">
          <ac:chgData name="Samir Gadekar" userId="9d5783be-bc78-4d08-a0ef-b19aa344f367" providerId="ADAL" clId="{2CE692A3-259C-4D42-9210-E5FAE99C5AB8}" dt="2024-10-07T11:07:02.643" v="1777" actId="1076"/>
          <ac:picMkLst>
            <pc:docMk/>
            <pc:sldMk cId="1000188191" sldId="263"/>
            <ac:picMk id="27" creationId="{4C2DFCF5-C61B-E422-4772-C5307A535CA6}"/>
          </ac:picMkLst>
        </pc:picChg>
        <pc:picChg chg="add mod">
          <ac:chgData name="Samir Gadekar" userId="9d5783be-bc78-4d08-a0ef-b19aa344f367" providerId="ADAL" clId="{2CE692A3-259C-4D42-9210-E5FAE99C5AB8}" dt="2024-10-07T12:13:12.553" v="2733" actId="1076"/>
          <ac:picMkLst>
            <pc:docMk/>
            <pc:sldMk cId="1000188191" sldId="263"/>
            <ac:picMk id="30" creationId="{99F7BF3A-9061-4D77-641C-5FE10B333198}"/>
          </ac:picMkLst>
        </pc:picChg>
        <pc:picChg chg="add mod">
          <ac:chgData name="Samir Gadekar" userId="9d5783be-bc78-4d08-a0ef-b19aa344f367" providerId="ADAL" clId="{2CE692A3-259C-4D42-9210-E5FAE99C5AB8}" dt="2024-10-07T11:07:02.643" v="1777" actId="1076"/>
          <ac:picMkLst>
            <pc:docMk/>
            <pc:sldMk cId="1000188191" sldId="263"/>
            <ac:picMk id="31" creationId="{FF8B0549-992F-07DA-0D5C-A5099D735CEE}"/>
          </ac:picMkLst>
        </pc:picChg>
        <pc:picChg chg="add del">
          <ac:chgData name="Samir Gadekar" userId="9d5783be-bc78-4d08-a0ef-b19aa344f367" providerId="ADAL" clId="{2CE692A3-259C-4D42-9210-E5FAE99C5AB8}" dt="2024-10-07T10:59:31.887" v="1679"/>
          <ac:picMkLst>
            <pc:docMk/>
            <pc:sldMk cId="1000188191" sldId="263"/>
            <ac:picMk id="32" creationId="{D7D3CCE5-D8BD-686B-1424-A965D8D66354}"/>
          </ac:picMkLst>
        </pc:picChg>
        <pc:picChg chg="add del mod">
          <ac:chgData name="Samir Gadekar" userId="9d5783be-bc78-4d08-a0ef-b19aa344f367" providerId="ADAL" clId="{2CE692A3-259C-4D42-9210-E5FAE99C5AB8}" dt="2024-10-07T11:00:18.902" v="1693" actId="478"/>
          <ac:picMkLst>
            <pc:docMk/>
            <pc:sldMk cId="1000188191" sldId="263"/>
            <ac:picMk id="37" creationId="{6076C17F-ECF8-1C38-4EA7-EA69A0FEE220}"/>
          </ac:picMkLst>
        </pc:picChg>
        <pc:picChg chg="add mod">
          <ac:chgData name="Samir Gadekar" userId="9d5783be-bc78-4d08-a0ef-b19aa344f367" providerId="ADAL" clId="{2CE692A3-259C-4D42-9210-E5FAE99C5AB8}" dt="2024-10-07T12:12:45.724" v="2725" actId="167"/>
          <ac:picMkLst>
            <pc:docMk/>
            <pc:sldMk cId="1000188191" sldId="263"/>
            <ac:picMk id="38" creationId="{CD12262C-0851-E66C-23CA-9E30D59B4A97}"/>
          </ac:picMkLst>
        </pc:picChg>
        <pc:picChg chg="add mod">
          <ac:chgData name="Samir Gadekar" userId="9d5783be-bc78-4d08-a0ef-b19aa344f367" providerId="ADAL" clId="{2CE692A3-259C-4D42-9210-E5FAE99C5AB8}" dt="2024-10-07T11:07:02.643" v="1777" actId="1076"/>
          <ac:picMkLst>
            <pc:docMk/>
            <pc:sldMk cId="1000188191" sldId="263"/>
            <ac:picMk id="39" creationId="{45D63E89-0A29-AAAC-74A8-B1AE37435087}"/>
          </ac:picMkLst>
        </pc:picChg>
        <pc:cxnChg chg="add mod">
          <ac:chgData name="Samir Gadekar" userId="9d5783be-bc78-4d08-a0ef-b19aa344f367" providerId="ADAL" clId="{2CE692A3-259C-4D42-9210-E5FAE99C5AB8}" dt="2024-10-07T08:46:32.364" v="765"/>
          <ac:cxnSpMkLst>
            <pc:docMk/>
            <pc:sldMk cId="1000188191" sldId="263"/>
            <ac:cxnSpMk id="18" creationId="{9F7FDF29-62AA-4B3A-E435-AE33D03DEAAF}"/>
          </ac:cxnSpMkLst>
        </pc:cxnChg>
        <pc:cxnChg chg="add mod">
          <ac:chgData name="Samir Gadekar" userId="9d5783be-bc78-4d08-a0ef-b19aa344f367" providerId="ADAL" clId="{2CE692A3-259C-4D42-9210-E5FAE99C5AB8}" dt="2024-10-07T08:46:32.364" v="765"/>
          <ac:cxnSpMkLst>
            <pc:docMk/>
            <pc:sldMk cId="1000188191" sldId="263"/>
            <ac:cxnSpMk id="19" creationId="{9DB066B0-8270-FC9B-3B57-1103272C72A3}"/>
          </ac:cxnSpMkLst>
        </pc:cxnChg>
        <pc:cxnChg chg="add mod">
          <ac:chgData name="Samir Gadekar" userId="9d5783be-bc78-4d08-a0ef-b19aa344f367" providerId="ADAL" clId="{2CE692A3-259C-4D42-9210-E5FAE99C5AB8}" dt="2024-10-07T08:46:47.449" v="771" actId="14100"/>
          <ac:cxnSpMkLst>
            <pc:docMk/>
            <pc:sldMk cId="1000188191" sldId="263"/>
            <ac:cxnSpMk id="20" creationId="{CD8BFB47-A291-9321-ED77-223E803D7B17}"/>
          </ac:cxnSpMkLst>
        </pc:cxnChg>
        <pc:cxnChg chg="mod">
          <ac:chgData name="Samir Gadekar" userId="9d5783be-bc78-4d08-a0ef-b19aa344f367" providerId="ADAL" clId="{2CE692A3-259C-4D42-9210-E5FAE99C5AB8}" dt="2024-10-07T11:07:02.643" v="1777" actId="1076"/>
          <ac:cxnSpMkLst>
            <pc:docMk/>
            <pc:sldMk cId="1000188191" sldId="263"/>
            <ac:cxnSpMk id="22" creationId="{E29CE10F-C8E4-1EE9-B821-FADC09882E93}"/>
          </ac:cxnSpMkLst>
        </pc:cxnChg>
        <pc:cxnChg chg="mod">
          <ac:chgData name="Samir Gadekar" userId="9d5783be-bc78-4d08-a0ef-b19aa344f367" providerId="ADAL" clId="{2CE692A3-259C-4D42-9210-E5FAE99C5AB8}" dt="2024-10-07T11:07:02.643" v="1777" actId="1076"/>
          <ac:cxnSpMkLst>
            <pc:docMk/>
            <pc:sldMk cId="1000188191" sldId="263"/>
            <ac:cxnSpMk id="23" creationId="{68C370C5-CF3B-E171-FA23-EB00D266CC8C}"/>
          </ac:cxnSpMkLst>
        </pc:cxnChg>
      </pc:sldChg>
      <pc:sldChg chg="addSp delSp modSp mod setBg">
        <pc:chgData name="Samir Gadekar" userId="9d5783be-bc78-4d08-a0ef-b19aa344f367" providerId="ADAL" clId="{2CE692A3-259C-4D42-9210-E5FAE99C5AB8}" dt="2024-10-07T12:32:37.236" v="2898" actId="14100"/>
        <pc:sldMkLst>
          <pc:docMk/>
          <pc:sldMk cId="3492587467" sldId="264"/>
        </pc:sldMkLst>
        <pc:spChg chg="mod">
          <ac:chgData name="Samir Gadekar" userId="9d5783be-bc78-4d08-a0ef-b19aa344f367" providerId="ADAL" clId="{2CE692A3-259C-4D42-9210-E5FAE99C5AB8}" dt="2024-10-07T11:15:30.079" v="1896" actId="14100"/>
          <ac:spMkLst>
            <pc:docMk/>
            <pc:sldMk cId="3492587467" sldId="264"/>
            <ac:spMk id="3" creationId="{00000000-0000-0000-0000-000000000000}"/>
          </ac:spMkLst>
        </pc:spChg>
        <pc:spChg chg="add del mod">
          <ac:chgData name="Samir Gadekar" userId="9d5783be-bc78-4d08-a0ef-b19aa344f367" providerId="ADAL" clId="{2CE692A3-259C-4D42-9210-E5FAE99C5AB8}" dt="2024-10-07T08:49:15.364" v="804" actId="478"/>
          <ac:spMkLst>
            <pc:docMk/>
            <pc:sldMk cId="3492587467" sldId="264"/>
            <ac:spMk id="4" creationId="{FF775DE2-2DCA-A5F1-F418-0CCD362C4BAA}"/>
          </ac:spMkLst>
        </pc:spChg>
        <pc:spChg chg="mod">
          <ac:chgData name="Samir Gadekar" userId="9d5783be-bc78-4d08-a0ef-b19aa344f367" providerId="ADAL" clId="{2CE692A3-259C-4D42-9210-E5FAE99C5AB8}" dt="2024-10-07T11:14:49.005" v="1886" actId="14100"/>
          <ac:spMkLst>
            <pc:docMk/>
            <pc:sldMk cId="3492587467" sldId="264"/>
            <ac:spMk id="6" creationId="{B063E1E4-A973-0889-8EC0-551015086952}"/>
          </ac:spMkLst>
        </pc:spChg>
        <pc:spChg chg="mod">
          <ac:chgData name="Samir Gadekar" userId="9d5783be-bc78-4d08-a0ef-b19aa344f367" providerId="ADAL" clId="{2CE692A3-259C-4D42-9210-E5FAE99C5AB8}" dt="2024-10-07T12:32:23.763" v="2895" actId="207"/>
          <ac:spMkLst>
            <pc:docMk/>
            <pc:sldMk cId="3492587467" sldId="264"/>
            <ac:spMk id="7" creationId="{2F829D1C-0244-4FD5-B08A-5C67537FB364}"/>
          </ac:spMkLst>
        </pc:spChg>
        <pc:spChg chg="mod">
          <ac:chgData name="Samir Gadekar" userId="9d5783be-bc78-4d08-a0ef-b19aa344f367" providerId="ADAL" clId="{2CE692A3-259C-4D42-9210-E5FAE99C5AB8}" dt="2024-10-07T12:32:37.236" v="2898" actId="14100"/>
          <ac:spMkLst>
            <pc:docMk/>
            <pc:sldMk cId="3492587467" sldId="264"/>
            <ac:spMk id="8" creationId="{012B97B3-EB22-1EE3-F708-BFC51035758E}"/>
          </ac:spMkLst>
        </pc:spChg>
        <pc:spChg chg="mod">
          <ac:chgData name="Samir Gadekar" userId="9d5783be-bc78-4d08-a0ef-b19aa344f367" providerId="ADAL" clId="{2CE692A3-259C-4D42-9210-E5FAE99C5AB8}" dt="2024-10-07T12:32:34.789" v="2897" actId="207"/>
          <ac:spMkLst>
            <pc:docMk/>
            <pc:sldMk cId="3492587467" sldId="264"/>
            <ac:spMk id="9" creationId="{29E08E8F-4C17-DA26-C99C-E5C97BB2FA05}"/>
          </ac:spMkLst>
        </pc:spChg>
        <pc:spChg chg="add del">
          <ac:chgData name="Samir Gadekar" userId="9d5783be-bc78-4d08-a0ef-b19aa344f367" providerId="ADAL" clId="{2CE692A3-259C-4D42-9210-E5FAE99C5AB8}" dt="2024-10-07T08:49:05.572" v="801" actId="22"/>
          <ac:spMkLst>
            <pc:docMk/>
            <pc:sldMk cId="3492587467" sldId="264"/>
            <ac:spMk id="10" creationId="{0AABA948-9B70-50A8-F630-0F1B2BDC7ECB}"/>
          </ac:spMkLst>
        </pc:spChg>
        <pc:spChg chg="add mod">
          <ac:chgData name="Samir Gadekar" userId="9d5783be-bc78-4d08-a0ef-b19aa344f367" providerId="ADAL" clId="{2CE692A3-259C-4D42-9210-E5FAE99C5AB8}" dt="2024-10-07T11:05:49.866" v="1767" actId="207"/>
          <ac:spMkLst>
            <pc:docMk/>
            <pc:sldMk cId="3492587467" sldId="264"/>
            <ac:spMk id="11" creationId="{38529B87-170B-BEDF-EEA5-114AF7E2092F}"/>
          </ac:spMkLst>
        </pc:spChg>
        <pc:picChg chg="add mod">
          <ac:chgData name="Samir Gadekar" userId="9d5783be-bc78-4d08-a0ef-b19aa344f367" providerId="ADAL" clId="{2CE692A3-259C-4D42-9210-E5FAE99C5AB8}" dt="2024-10-07T08:29:30.465" v="244"/>
          <ac:picMkLst>
            <pc:docMk/>
            <pc:sldMk cId="3492587467" sldId="264"/>
            <ac:picMk id="2" creationId="{75DF4F48-701A-241C-E6E3-9BF0708EA87C}"/>
          </ac:picMkLst>
        </pc:picChg>
        <pc:picChg chg="add mod">
          <ac:chgData name="Samir Gadekar" userId="9d5783be-bc78-4d08-a0ef-b19aa344f367" providerId="ADAL" clId="{2CE692A3-259C-4D42-9210-E5FAE99C5AB8}" dt="2024-10-07T08:49:11.328" v="802"/>
          <ac:picMkLst>
            <pc:docMk/>
            <pc:sldMk cId="3492587467" sldId="264"/>
            <ac:picMk id="12" creationId="{256F7CCD-FBBB-2D03-1589-989FEB1345D9}"/>
          </ac:picMkLst>
        </pc:picChg>
        <pc:cxnChg chg="add mod">
          <ac:chgData name="Samir Gadekar" userId="9d5783be-bc78-4d08-a0ef-b19aa344f367" providerId="ADAL" clId="{2CE692A3-259C-4D42-9210-E5FAE99C5AB8}" dt="2024-10-07T08:49:11.328" v="802"/>
          <ac:cxnSpMkLst>
            <pc:docMk/>
            <pc:sldMk cId="3492587467" sldId="264"/>
            <ac:cxnSpMk id="13" creationId="{355E727C-9A74-1436-DAF4-507178C1AC30}"/>
          </ac:cxnSpMkLst>
        </pc:cxnChg>
        <pc:cxnChg chg="add mod">
          <ac:chgData name="Samir Gadekar" userId="9d5783be-bc78-4d08-a0ef-b19aa344f367" providerId="ADAL" clId="{2CE692A3-259C-4D42-9210-E5FAE99C5AB8}" dt="2024-10-07T08:49:11.328" v="802"/>
          <ac:cxnSpMkLst>
            <pc:docMk/>
            <pc:sldMk cId="3492587467" sldId="264"/>
            <ac:cxnSpMk id="14" creationId="{E8677D09-EFF6-10F5-1A79-9DFFC2914034}"/>
          </ac:cxnSpMkLst>
        </pc:cxnChg>
        <pc:cxnChg chg="add mod">
          <ac:chgData name="Samir Gadekar" userId="9d5783be-bc78-4d08-a0ef-b19aa344f367" providerId="ADAL" clId="{2CE692A3-259C-4D42-9210-E5FAE99C5AB8}" dt="2024-10-07T08:49:45.751" v="811" actId="14100"/>
          <ac:cxnSpMkLst>
            <pc:docMk/>
            <pc:sldMk cId="3492587467" sldId="264"/>
            <ac:cxnSpMk id="15" creationId="{FB808DB7-DD18-A958-1E77-DDC49F2D1674}"/>
          </ac:cxnSpMkLst>
        </pc:cxnChg>
      </pc:sldChg>
      <pc:sldChg chg="addSp delSp modSp mod setBg">
        <pc:chgData name="Samir Gadekar" userId="9d5783be-bc78-4d08-a0ef-b19aa344f367" providerId="ADAL" clId="{2CE692A3-259C-4D42-9210-E5FAE99C5AB8}" dt="2024-10-07T09:19:39.320" v="1142" actId="1076"/>
        <pc:sldMkLst>
          <pc:docMk/>
          <pc:sldMk cId="4016514091" sldId="265"/>
        </pc:sldMkLst>
        <pc:spChg chg="mod topLvl">
          <ac:chgData name="Samir Gadekar" userId="9d5783be-bc78-4d08-a0ef-b19aa344f367" providerId="ADAL" clId="{2CE692A3-259C-4D42-9210-E5FAE99C5AB8}" dt="2024-10-07T09:19:39.320" v="1142" actId="1076"/>
          <ac:spMkLst>
            <pc:docMk/>
            <pc:sldMk cId="4016514091" sldId="265"/>
            <ac:spMk id="3" creationId="{E1E26ED3-6E8F-1858-B5AC-82586761884C}"/>
          </ac:spMkLst>
        </pc:spChg>
        <pc:spChg chg="mod topLvl">
          <ac:chgData name="Samir Gadekar" userId="9d5783be-bc78-4d08-a0ef-b19aa344f367" providerId="ADAL" clId="{2CE692A3-259C-4D42-9210-E5FAE99C5AB8}" dt="2024-10-07T09:19:39.320" v="1142" actId="1076"/>
          <ac:spMkLst>
            <pc:docMk/>
            <pc:sldMk cId="4016514091" sldId="265"/>
            <ac:spMk id="8" creationId="{5C33B3E1-078F-6DFD-6338-3873FB667D01}"/>
          </ac:spMkLst>
        </pc:spChg>
        <pc:grpChg chg="add del mod">
          <ac:chgData name="Samir Gadekar" userId="9d5783be-bc78-4d08-a0ef-b19aa344f367" providerId="ADAL" clId="{2CE692A3-259C-4D42-9210-E5FAE99C5AB8}" dt="2024-10-07T09:18:41.975" v="1102" actId="165"/>
          <ac:grpSpMkLst>
            <pc:docMk/>
            <pc:sldMk cId="4016514091" sldId="265"/>
            <ac:grpSpMk id="2" creationId="{793DF244-840B-7B6F-94A3-2DD235DA8461}"/>
          </ac:grpSpMkLst>
        </pc:grpChg>
        <pc:picChg chg="mod topLvl">
          <ac:chgData name="Samir Gadekar" userId="9d5783be-bc78-4d08-a0ef-b19aa344f367" providerId="ADAL" clId="{2CE692A3-259C-4D42-9210-E5FAE99C5AB8}" dt="2024-10-07T09:19:39.320" v="1142" actId="1076"/>
          <ac:picMkLst>
            <pc:docMk/>
            <pc:sldMk cId="4016514091" sldId="265"/>
            <ac:picMk id="4" creationId="{E404F6DC-1543-7ADE-302F-3CFD7C315CE1}"/>
          </ac:picMkLst>
        </pc:picChg>
        <pc:picChg chg="add del mod">
          <ac:chgData name="Samir Gadekar" userId="9d5783be-bc78-4d08-a0ef-b19aa344f367" providerId="ADAL" clId="{2CE692A3-259C-4D42-9210-E5FAE99C5AB8}" dt="2024-10-07T09:19:24.274" v="1140" actId="478"/>
          <ac:picMkLst>
            <pc:docMk/>
            <pc:sldMk cId="4016514091" sldId="265"/>
            <ac:picMk id="10" creationId="{1536F38D-E29A-2C68-3EDA-2D5E8E00CDC6}"/>
          </ac:picMkLst>
        </pc:picChg>
        <pc:cxnChg chg="mod topLvl">
          <ac:chgData name="Samir Gadekar" userId="9d5783be-bc78-4d08-a0ef-b19aa344f367" providerId="ADAL" clId="{2CE692A3-259C-4D42-9210-E5FAE99C5AB8}" dt="2024-10-07T09:19:39.320" v="1142" actId="1076"/>
          <ac:cxnSpMkLst>
            <pc:docMk/>
            <pc:sldMk cId="4016514091" sldId="265"/>
            <ac:cxnSpMk id="5" creationId="{219203C8-FF7F-C86B-5EC4-8397DDBBFD59}"/>
          </ac:cxnSpMkLst>
        </pc:cxnChg>
        <pc:cxnChg chg="mod topLvl">
          <ac:chgData name="Samir Gadekar" userId="9d5783be-bc78-4d08-a0ef-b19aa344f367" providerId="ADAL" clId="{2CE692A3-259C-4D42-9210-E5FAE99C5AB8}" dt="2024-10-07T09:19:39.320" v="1142" actId="1076"/>
          <ac:cxnSpMkLst>
            <pc:docMk/>
            <pc:sldMk cId="4016514091" sldId="265"/>
            <ac:cxnSpMk id="6" creationId="{07497054-5568-C3DD-EE7E-2A298CE0DC90}"/>
          </ac:cxnSpMkLst>
        </pc:cxnChg>
        <pc:cxnChg chg="mod topLvl">
          <ac:chgData name="Samir Gadekar" userId="9d5783be-bc78-4d08-a0ef-b19aa344f367" providerId="ADAL" clId="{2CE692A3-259C-4D42-9210-E5FAE99C5AB8}" dt="2024-10-07T09:19:39.320" v="1142" actId="1076"/>
          <ac:cxnSpMkLst>
            <pc:docMk/>
            <pc:sldMk cId="4016514091" sldId="265"/>
            <ac:cxnSpMk id="7" creationId="{4C5BDAA2-D21D-4BEE-BEF7-FA36DC5C4D10}"/>
          </ac:cxnSpMkLst>
        </pc:cxnChg>
      </pc:sldChg>
      <pc:sldChg chg="addSp delSp modSp mod setBg">
        <pc:chgData name="Samir Gadekar" userId="9d5783be-bc78-4d08-a0ef-b19aa344f367" providerId="ADAL" clId="{2CE692A3-259C-4D42-9210-E5FAE99C5AB8}" dt="2024-10-07T12:33:22.682" v="2899" actId="207"/>
        <pc:sldMkLst>
          <pc:docMk/>
          <pc:sldMk cId="2694703302" sldId="266"/>
        </pc:sldMkLst>
        <pc:spChg chg="add del mod">
          <ac:chgData name="Samir Gadekar" userId="9d5783be-bc78-4d08-a0ef-b19aa344f367" providerId="ADAL" clId="{2CE692A3-259C-4D42-9210-E5FAE99C5AB8}" dt="2024-10-07T08:50:09.139" v="817" actId="478"/>
          <ac:spMkLst>
            <pc:docMk/>
            <pc:sldMk cId="2694703302" sldId="266"/>
            <ac:spMk id="3" creationId="{8CD107B2-322C-2142-11C1-F638598E9B2A}"/>
          </ac:spMkLst>
        </pc:spChg>
        <pc:spChg chg="add mod">
          <ac:chgData name="Samir Gadekar" userId="9d5783be-bc78-4d08-a0ef-b19aa344f367" providerId="ADAL" clId="{2CE692A3-259C-4D42-9210-E5FAE99C5AB8}" dt="2024-10-07T11:15:49.056" v="1898" actId="207"/>
          <ac:spMkLst>
            <pc:docMk/>
            <pc:sldMk cId="2694703302" sldId="266"/>
            <ac:spMk id="4" creationId="{F7EAA4F8-87C5-ECC7-413A-29E88BBA5BE0}"/>
          </ac:spMkLst>
        </pc:spChg>
        <pc:spChg chg="mod">
          <ac:chgData name="Samir Gadekar" userId="9d5783be-bc78-4d08-a0ef-b19aa344f367" providerId="ADAL" clId="{2CE692A3-259C-4D42-9210-E5FAE99C5AB8}" dt="2024-10-07T12:33:22.682" v="2899" actId="207"/>
          <ac:spMkLst>
            <pc:docMk/>
            <pc:sldMk cId="2694703302" sldId="266"/>
            <ac:spMk id="6" creationId="{619DF753-72F2-B46F-681B-27F96AE96760}"/>
          </ac:spMkLst>
        </pc:spChg>
        <pc:spChg chg="mod">
          <ac:chgData name="Samir Gadekar" userId="9d5783be-bc78-4d08-a0ef-b19aa344f367" providerId="ADAL" clId="{2CE692A3-259C-4D42-9210-E5FAE99C5AB8}" dt="2024-10-07T12:33:22.682" v="2899" actId="207"/>
          <ac:spMkLst>
            <pc:docMk/>
            <pc:sldMk cId="2694703302" sldId="266"/>
            <ac:spMk id="8" creationId="{619DF753-72F2-B46F-681B-27F96AE96760}"/>
          </ac:spMkLst>
        </pc:spChg>
        <pc:spChg chg="mod">
          <ac:chgData name="Samir Gadekar" userId="9d5783be-bc78-4d08-a0ef-b19aa344f367" providerId="ADAL" clId="{2CE692A3-259C-4D42-9210-E5FAE99C5AB8}" dt="2024-10-07T12:33:22.682" v="2899" actId="207"/>
          <ac:spMkLst>
            <pc:docMk/>
            <pc:sldMk cId="2694703302" sldId="266"/>
            <ac:spMk id="10" creationId="{619DF753-72F2-B46F-681B-27F96AE96760}"/>
          </ac:spMkLst>
        </pc:spChg>
        <pc:spChg chg="add del">
          <ac:chgData name="Samir Gadekar" userId="9d5783be-bc78-4d08-a0ef-b19aa344f367" providerId="ADAL" clId="{2CE692A3-259C-4D42-9210-E5FAE99C5AB8}" dt="2024-10-07T08:52:00.280" v="844" actId="478"/>
          <ac:spMkLst>
            <pc:docMk/>
            <pc:sldMk cId="2694703302" sldId="266"/>
            <ac:spMk id="13" creationId="{619DF753-72F2-B46F-681B-27F96AE96760}"/>
          </ac:spMkLst>
        </pc:spChg>
        <pc:spChg chg="mod">
          <ac:chgData name="Samir Gadekar" userId="9d5783be-bc78-4d08-a0ef-b19aa344f367" providerId="ADAL" clId="{2CE692A3-259C-4D42-9210-E5FAE99C5AB8}" dt="2024-10-07T11:29:24.307" v="2061" actId="14100"/>
          <ac:spMkLst>
            <pc:docMk/>
            <pc:sldMk cId="2694703302" sldId="266"/>
            <ac:spMk id="14" creationId="{025C0758-9334-A084-4AC2-885B765E8D65}"/>
          </ac:spMkLst>
        </pc:spChg>
        <pc:spChg chg="add mod topLvl">
          <ac:chgData name="Samir Gadekar" userId="9d5783be-bc78-4d08-a0ef-b19aa344f367" providerId="ADAL" clId="{2CE692A3-259C-4D42-9210-E5FAE99C5AB8}" dt="2024-10-07T12:33:22.682" v="2899" actId="207"/>
          <ac:spMkLst>
            <pc:docMk/>
            <pc:sldMk cId="2694703302" sldId="266"/>
            <ac:spMk id="19" creationId="{E749BA7E-0F4D-F6CA-96AC-708442E39127}"/>
          </ac:spMkLst>
        </pc:spChg>
        <pc:spChg chg="add mod topLvl">
          <ac:chgData name="Samir Gadekar" userId="9d5783be-bc78-4d08-a0ef-b19aa344f367" providerId="ADAL" clId="{2CE692A3-259C-4D42-9210-E5FAE99C5AB8}" dt="2024-10-07T12:33:22.682" v="2899" actId="207"/>
          <ac:spMkLst>
            <pc:docMk/>
            <pc:sldMk cId="2694703302" sldId="266"/>
            <ac:spMk id="20" creationId="{BB3668CD-AD5D-FD90-256A-26DB9266D504}"/>
          </ac:spMkLst>
        </pc:spChg>
        <pc:spChg chg="add del mod">
          <ac:chgData name="Samir Gadekar" userId="9d5783be-bc78-4d08-a0ef-b19aa344f367" providerId="ADAL" clId="{2CE692A3-259C-4D42-9210-E5FAE99C5AB8}" dt="2024-10-07T08:52:56.565" v="864" actId="478"/>
          <ac:spMkLst>
            <pc:docMk/>
            <pc:sldMk cId="2694703302" sldId="266"/>
            <ac:spMk id="26" creationId="{2598AF6A-AEE9-897E-22FD-9829D6172CDC}"/>
          </ac:spMkLst>
        </pc:spChg>
        <pc:spChg chg="add del mod">
          <ac:chgData name="Samir Gadekar" userId="9d5783be-bc78-4d08-a0ef-b19aa344f367" providerId="ADAL" clId="{2CE692A3-259C-4D42-9210-E5FAE99C5AB8}" dt="2024-10-07T11:20:05.691" v="1951" actId="478"/>
          <ac:spMkLst>
            <pc:docMk/>
            <pc:sldMk cId="2694703302" sldId="266"/>
            <ac:spMk id="27" creationId="{25162C56-07D1-87BD-0747-127120636A99}"/>
          </ac:spMkLst>
        </pc:spChg>
        <pc:spChg chg="del mod topLvl">
          <ac:chgData name="Samir Gadekar" userId="9d5783be-bc78-4d08-a0ef-b19aa344f367" providerId="ADAL" clId="{2CE692A3-259C-4D42-9210-E5FAE99C5AB8}" dt="2024-10-07T11:21:53.969" v="1973" actId="478"/>
          <ac:spMkLst>
            <pc:docMk/>
            <pc:sldMk cId="2694703302" sldId="266"/>
            <ac:spMk id="29" creationId="{46E9CE4B-E343-9A6E-3229-A059CEC80692}"/>
          </ac:spMkLst>
        </pc:spChg>
        <pc:grpChg chg="add del mod">
          <ac:chgData name="Samir Gadekar" userId="9d5783be-bc78-4d08-a0ef-b19aa344f367" providerId="ADAL" clId="{2CE692A3-259C-4D42-9210-E5FAE99C5AB8}" dt="2024-10-07T08:53:02.987" v="865" actId="165"/>
          <ac:grpSpMkLst>
            <pc:docMk/>
            <pc:sldMk cId="2694703302" sldId="266"/>
            <ac:grpSpMk id="25" creationId="{49D7C244-496E-BECC-E879-7F7379556463}"/>
          </ac:grpSpMkLst>
        </pc:grpChg>
        <pc:picChg chg="add mod">
          <ac:chgData name="Samir Gadekar" userId="9d5783be-bc78-4d08-a0ef-b19aa344f367" providerId="ADAL" clId="{2CE692A3-259C-4D42-9210-E5FAE99C5AB8}" dt="2024-10-07T08:29:37.208" v="246"/>
          <ac:picMkLst>
            <pc:docMk/>
            <pc:sldMk cId="2694703302" sldId="266"/>
            <ac:picMk id="2" creationId="{8EDF6C3B-02E5-5075-0581-EFF6570B6FB0}"/>
          </ac:picMkLst>
        </pc:picChg>
        <pc:picChg chg="add mod">
          <ac:chgData name="Samir Gadekar" userId="9d5783be-bc78-4d08-a0ef-b19aa344f367" providerId="ADAL" clId="{2CE692A3-259C-4D42-9210-E5FAE99C5AB8}" dt="2024-10-07T08:50:03.736" v="815"/>
          <ac:picMkLst>
            <pc:docMk/>
            <pc:sldMk cId="2694703302" sldId="266"/>
            <ac:picMk id="5" creationId="{FB83898E-DB6A-0902-B818-9DB091F7834E}"/>
          </ac:picMkLst>
        </pc:picChg>
        <pc:picChg chg="add mod topLvl">
          <ac:chgData name="Samir Gadekar" userId="9d5783be-bc78-4d08-a0ef-b19aa344f367" providerId="ADAL" clId="{2CE692A3-259C-4D42-9210-E5FAE99C5AB8}" dt="2024-10-07T11:29:37.875" v="2063" actId="1076"/>
          <ac:picMkLst>
            <pc:docMk/>
            <pc:sldMk cId="2694703302" sldId="266"/>
            <ac:picMk id="12" creationId="{71E9EBF8-2B05-84CC-BCC6-6467545856E7}"/>
          </ac:picMkLst>
        </pc:picChg>
        <pc:picChg chg="mod">
          <ac:chgData name="Samir Gadekar" userId="9d5783be-bc78-4d08-a0ef-b19aa344f367" providerId="ADAL" clId="{2CE692A3-259C-4D42-9210-E5FAE99C5AB8}" dt="2024-10-07T11:30:03.776" v="2069" actId="12788"/>
          <ac:picMkLst>
            <pc:docMk/>
            <pc:sldMk cId="2694703302" sldId="266"/>
            <ac:picMk id="15" creationId="{30FE43B0-427C-6D2F-A125-511197575CE2}"/>
          </ac:picMkLst>
        </pc:picChg>
        <pc:picChg chg="mod">
          <ac:chgData name="Samir Gadekar" userId="9d5783be-bc78-4d08-a0ef-b19aa344f367" providerId="ADAL" clId="{2CE692A3-259C-4D42-9210-E5FAE99C5AB8}" dt="2024-10-07T11:30:07.573" v="2070" actId="12788"/>
          <ac:picMkLst>
            <pc:docMk/>
            <pc:sldMk cId="2694703302" sldId="266"/>
            <ac:picMk id="16" creationId="{83BB43B1-E722-9EA3-C086-0BA82FC28743}"/>
          </ac:picMkLst>
        </pc:picChg>
        <pc:picChg chg="mod">
          <ac:chgData name="Samir Gadekar" userId="9d5783be-bc78-4d08-a0ef-b19aa344f367" providerId="ADAL" clId="{2CE692A3-259C-4D42-9210-E5FAE99C5AB8}" dt="2024-10-07T11:30:11.339" v="2071" actId="12788"/>
          <ac:picMkLst>
            <pc:docMk/>
            <pc:sldMk cId="2694703302" sldId="266"/>
            <ac:picMk id="17" creationId="{B88FAD69-3F4C-10E3-EE7A-B6CDD771900C}"/>
          </ac:picMkLst>
        </pc:picChg>
        <pc:picChg chg="add mod topLvl">
          <ac:chgData name="Samir Gadekar" userId="9d5783be-bc78-4d08-a0ef-b19aa344f367" providerId="ADAL" clId="{2CE692A3-259C-4D42-9210-E5FAE99C5AB8}" dt="2024-10-07T11:30:41.253" v="2076" actId="166"/>
          <ac:picMkLst>
            <pc:docMk/>
            <pc:sldMk cId="2694703302" sldId="266"/>
            <ac:picMk id="18" creationId="{F9760C56-C51C-5274-5903-17C78804BAA3}"/>
          </ac:picMkLst>
        </pc:picChg>
        <pc:picChg chg="add del">
          <ac:chgData name="Samir Gadekar" userId="9d5783be-bc78-4d08-a0ef-b19aa344f367" providerId="ADAL" clId="{2CE692A3-259C-4D42-9210-E5FAE99C5AB8}" dt="2024-10-07T08:51:51.380" v="843" actId="478"/>
          <ac:picMkLst>
            <pc:docMk/>
            <pc:sldMk cId="2694703302" sldId="266"/>
            <ac:picMk id="21" creationId="{F2C73E28-1CF9-02A7-C9FB-74223C2F7230}"/>
          </ac:picMkLst>
        </pc:picChg>
        <pc:picChg chg="add del mod">
          <ac:chgData name="Samir Gadekar" userId="9d5783be-bc78-4d08-a0ef-b19aa344f367" providerId="ADAL" clId="{2CE692A3-259C-4D42-9210-E5FAE99C5AB8}" dt="2024-10-07T08:52:09.753" v="849" actId="478"/>
          <ac:picMkLst>
            <pc:docMk/>
            <pc:sldMk cId="2694703302" sldId="266"/>
            <ac:picMk id="22" creationId="{D2009021-74F7-D4D6-419E-0FBE051D48C8}"/>
          </ac:picMkLst>
        </pc:picChg>
        <pc:picChg chg="del">
          <ac:chgData name="Samir Gadekar" userId="9d5783be-bc78-4d08-a0ef-b19aa344f367" providerId="ADAL" clId="{2CE692A3-259C-4D42-9210-E5FAE99C5AB8}" dt="2024-10-07T08:51:49.787" v="842" actId="478"/>
          <ac:picMkLst>
            <pc:docMk/>
            <pc:sldMk cId="2694703302" sldId="266"/>
            <ac:picMk id="23" creationId="{DCB6E128-C8B2-B274-A32B-5507D99F2ACE}"/>
          </ac:picMkLst>
        </pc:picChg>
        <pc:picChg chg="add del mod">
          <ac:chgData name="Samir Gadekar" userId="9d5783be-bc78-4d08-a0ef-b19aa344f367" providerId="ADAL" clId="{2CE692A3-259C-4D42-9210-E5FAE99C5AB8}" dt="2024-10-07T08:52:09.753" v="849" actId="478"/>
          <ac:picMkLst>
            <pc:docMk/>
            <pc:sldMk cId="2694703302" sldId="266"/>
            <ac:picMk id="24" creationId="{0E669EEA-ED57-54B2-F12C-40B10E5E3F08}"/>
          </ac:picMkLst>
        </pc:picChg>
        <pc:picChg chg="add del mod">
          <ac:chgData name="Samir Gadekar" userId="9d5783be-bc78-4d08-a0ef-b19aa344f367" providerId="ADAL" clId="{2CE692A3-259C-4D42-9210-E5FAE99C5AB8}" dt="2024-10-07T11:22:40.505" v="1982" actId="478"/>
          <ac:picMkLst>
            <pc:docMk/>
            <pc:sldMk cId="2694703302" sldId="266"/>
            <ac:picMk id="28" creationId="{1392738F-7F1C-02B2-A652-556D88AD8AA9}"/>
          </ac:picMkLst>
        </pc:picChg>
        <pc:picChg chg="add del mod">
          <ac:chgData name="Samir Gadekar" userId="9d5783be-bc78-4d08-a0ef-b19aa344f367" providerId="ADAL" clId="{2CE692A3-259C-4D42-9210-E5FAE99C5AB8}" dt="2024-10-07T11:28:23.509" v="2047" actId="478"/>
          <ac:picMkLst>
            <pc:docMk/>
            <pc:sldMk cId="2694703302" sldId="266"/>
            <ac:picMk id="30" creationId="{35407AAB-AAFA-A03E-FA6B-B8F7B0EABEB3}"/>
          </ac:picMkLst>
        </pc:picChg>
        <pc:picChg chg="add mod">
          <ac:chgData name="Samir Gadekar" userId="9d5783be-bc78-4d08-a0ef-b19aa344f367" providerId="ADAL" clId="{2CE692A3-259C-4D42-9210-E5FAE99C5AB8}" dt="2024-10-07T11:29:37.875" v="2063" actId="1076"/>
          <ac:picMkLst>
            <pc:docMk/>
            <pc:sldMk cId="2694703302" sldId="266"/>
            <ac:picMk id="31" creationId="{17C71E18-3807-99F9-B521-3F550AAEA200}"/>
          </ac:picMkLst>
        </pc:picChg>
        <pc:picChg chg="mod">
          <ac:chgData name="Samir Gadekar" userId="9d5783be-bc78-4d08-a0ef-b19aa344f367" providerId="ADAL" clId="{2CE692A3-259C-4D42-9210-E5FAE99C5AB8}" dt="2024-10-07T11:30:07.573" v="2070" actId="12788"/>
          <ac:picMkLst>
            <pc:docMk/>
            <pc:sldMk cId="2694703302" sldId="266"/>
            <ac:picMk id="32" creationId="{926EE431-DE3A-3E3E-93E1-AEAD8FFC773A}"/>
          </ac:picMkLst>
        </pc:picChg>
        <pc:picChg chg="mod">
          <ac:chgData name="Samir Gadekar" userId="9d5783be-bc78-4d08-a0ef-b19aa344f367" providerId="ADAL" clId="{2CE692A3-259C-4D42-9210-E5FAE99C5AB8}" dt="2024-10-07T11:30:03.776" v="2069" actId="12788"/>
          <ac:picMkLst>
            <pc:docMk/>
            <pc:sldMk cId="2694703302" sldId="266"/>
            <ac:picMk id="33" creationId="{4A3B3638-9784-E266-1F8C-82792516412F}"/>
          </ac:picMkLst>
        </pc:picChg>
        <pc:picChg chg="add del">
          <ac:chgData name="Samir Gadekar" userId="9d5783be-bc78-4d08-a0ef-b19aa344f367" providerId="ADAL" clId="{2CE692A3-259C-4D42-9210-E5FAE99C5AB8}" dt="2024-10-07T11:27:56.743" v="2043"/>
          <ac:picMkLst>
            <pc:docMk/>
            <pc:sldMk cId="2694703302" sldId="266"/>
            <ac:picMk id="34" creationId="{CBBC0ABF-F222-AAB4-73EF-7297FA377019}"/>
          </ac:picMkLst>
        </pc:picChg>
        <pc:picChg chg="add del mod">
          <ac:chgData name="Samir Gadekar" userId="9d5783be-bc78-4d08-a0ef-b19aa344f367" providerId="ADAL" clId="{2CE692A3-259C-4D42-9210-E5FAE99C5AB8}" dt="2024-10-07T11:28:37.618" v="2053" actId="478"/>
          <ac:picMkLst>
            <pc:docMk/>
            <pc:sldMk cId="2694703302" sldId="266"/>
            <ac:picMk id="35" creationId="{D874D21F-7ADB-7CB3-83DB-4B6B4EBE6E48}"/>
          </ac:picMkLst>
        </pc:picChg>
        <pc:picChg chg="add del mod topLvl">
          <ac:chgData name="Samir Gadekar" userId="9d5783be-bc78-4d08-a0ef-b19aa344f367" providerId="ADAL" clId="{2CE692A3-259C-4D42-9210-E5FAE99C5AB8}" dt="2024-10-07T11:22:49.936" v="1984" actId="478"/>
          <ac:picMkLst>
            <pc:docMk/>
            <pc:sldMk cId="2694703302" sldId="266"/>
            <ac:picMk id="36" creationId="{0FD6D9AD-8F31-3BB6-A805-A01E6BD11BBC}"/>
          </ac:picMkLst>
        </pc:picChg>
        <pc:picChg chg="add mod">
          <ac:chgData name="Samir Gadekar" userId="9d5783be-bc78-4d08-a0ef-b19aa344f367" providerId="ADAL" clId="{2CE692A3-259C-4D42-9210-E5FAE99C5AB8}" dt="2024-10-07T11:29:37.875" v="2063" actId="1076"/>
          <ac:picMkLst>
            <pc:docMk/>
            <pc:sldMk cId="2694703302" sldId="266"/>
            <ac:picMk id="37" creationId="{B7C7D152-49FC-1DEF-685E-1B0BB267421D}"/>
          </ac:picMkLst>
        </pc:picChg>
        <pc:picChg chg="mod">
          <ac:chgData name="Samir Gadekar" userId="9d5783be-bc78-4d08-a0ef-b19aa344f367" providerId="ADAL" clId="{2CE692A3-259C-4D42-9210-E5FAE99C5AB8}" dt="2024-10-07T11:30:11.339" v="2071" actId="12788"/>
          <ac:picMkLst>
            <pc:docMk/>
            <pc:sldMk cId="2694703302" sldId="266"/>
            <ac:picMk id="38" creationId="{30F7F80A-DBFF-9043-0B13-1412AE4B89B0}"/>
          </ac:picMkLst>
        </pc:picChg>
        <pc:cxnChg chg="add mod">
          <ac:chgData name="Samir Gadekar" userId="9d5783be-bc78-4d08-a0ef-b19aa344f367" providerId="ADAL" clId="{2CE692A3-259C-4D42-9210-E5FAE99C5AB8}" dt="2024-10-07T08:50:03.736" v="815"/>
          <ac:cxnSpMkLst>
            <pc:docMk/>
            <pc:sldMk cId="2694703302" sldId="266"/>
            <ac:cxnSpMk id="7" creationId="{F595B27D-B6BB-4A8A-B5D3-6F8AF8C62890}"/>
          </ac:cxnSpMkLst>
        </pc:cxnChg>
        <pc:cxnChg chg="add mod">
          <ac:chgData name="Samir Gadekar" userId="9d5783be-bc78-4d08-a0ef-b19aa344f367" providerId="ADAL" clId="{2CE692A3-259C-4D42-9210-E5FAE99C5AB8}" dt="2024-10-07T08:50:03.736" v="815"/>
          <ac:cxnSpMkLst>
            <pc:docMk/>
            <pc:sldMk cId="2694703302" sldId="266"/>
            <ac:cxnSpMk id="9" creationId="{41C3143D-0031-9B62-A1DC-843276A9ED48}"/>
          </ac:cxnSpMkLst>
        </pc:cxnChg>
        <pc:cxnChg chg="add mod">
          <ac:chgData name="Samir Gadekar" userId="9d5783be-bc78-4d08-a0ef-b19aa344f367" providerId="ADAL" clId="{2CE692A3-259C-4D42-9210-E5FAE99C5AB8}" dt="2024-10-07T08:56:17.250" v="937" actId="1076"/>
          <ac:cxnSpMkLst>
            <pc:docMk/>
            <pc:sldMk cId="2694703302" sldId="266"/>
            <ac:cxnSpMk id="11" creationId="{FA278456-622B-EF08-899F-DCE22AE6DBA2}"/>
          </ac:cxnSpMkLst>
        </pc:cxnChg>
      </pc:sldChg>
      <pc:sldChg chg="addSp delSp modSp mod setBg">
        <pc:chgData name="Samir Gadekar" userId="9d5783be-bc78-4d08-a0ef-b19aa344f367" providerId="ADAL" clId="{2CE692A3-259C-4D42-9210-E5FAE99C5AB8}" dt="2024-10-07T12:33:28.750" v="2900" actId="207"/>
        <pc:sldMkLst>
          <pc:docMk/>
          <pc:sldMk cId="2711374014" sldId="267"/>
        </pc:sldMkLst>
        <pc:spChg chg="del">
          <ac:chgData name="Samir Gadekar" userId="9d5783be-bc78-4d08-a0ef-b19aa344f367" providerId="ADAL" clId="{2CE692A3-259C-4D42-9210-E5FAE99C5AB8}" dt="2024-10-07T11:18:18.240" v="1927" actId="478"/>
          <ac:spMkLst>
            <pc:docMk/>
            <pc:sldMk cId="2711374014" sldId="267"/>
            <ac:spMk id="2" creationId="{93C526E5-CD4B-DBB9-F6CC-8B744DAF8618}"/>
          </ac:spMkLst>
        </pc:spChg>
        <pc:spChg chg="del">
          <ac:chgData name="Samir Gadekar" userId="9d5783be-bc78-4d08-a0ef-b19aa344f367" providerId="ADAL" clId="{2CE692A3-259C-4D42-9210-E5FAE99C5AB8}" dt="2024-10-07T08:51:34.281" v="836" actId="21"/>
          <ac:spMkLst>
            <pc:docMk/>
            <pc:sldMk cId="2711374014" sldId="267"/>
            <ac:spMk id="6" creationId="{076E5155-9D9B-7AA9-1AD5-C27EE98745C7}"/>
          </ac:spMkLst>
        </pc:spChg>
        <pc:spChg chg="del">
          <ac:chgData name="Samir Gadekar" userId="9d5783be-bc78-4d08-a0ef-b19aa344f367" providerId="ADAL" clId="{2CE692A3-259C-4D42-9210-E5FAE99C5AB8}" dt="2024-10-07T08:51:34.281" v="836" actId="21"/>
          <ac:spMkLst>
            <pc:docMk/>
            <pc:sldMk cId="2711374014" sldId="267"/>
            <ac:spMk id="7" creationId="{619DF753-72F2-B46F-681B-27F96AE96760}"/>
          </ac:spMkLst>
        </pc:spChg>
        <pc:spChg chg="mod">
          <ac:chgData name="Samir Gadekar" userId="9d5783be-bc78-4d08-a0ef-b19aa344f367" providerId="ADAL" clId="{2CE692A3-259C-4D42-9210-E5FAE99C5AB8}" dt="2024-10-07T12:33:28.750" v="2900" actId="207"/>
          <ac:spMkLst>
            <pc:docMk/>
            <pc:sldMk cId="2711374014" sldId="267"/>
            <ac:spMk id="11" creationId="{076E5155-9D9B-7AA9-1AD5-C27EE98745C7}"/>
          </ac:spMkLst>
        </pc:spChg>
        <pc:spChg chg="mod">
          <ac:chgData name="Samir Gadekar" userId="9d5783be-bc78-4d08-a0ef-b19aa344f367" providerId="ADAL" clId="{2CE692A3-259C-4D42-9210-E5FAE99C5AB8}" dt="2024-10-07T12:33:28.750" v="2900" actId="207"/>
          <ac:spMkLst>
            <pc:docMk/>
            <pc:sldMk cId="2711374014" sldId="267"/>
            <ac:spMk id="13" creationId="{3038B226-6D8D-2EB1-FB97-429DB99B3772}"/>
          </ac:spMkLst>
        </pc:spChg>
        <pc:spChg chg="mod">
          <ac:chgData name="Samir Gadekar" userId="9d5783be-bc78-4d08-a0ef-b19aa344f367" providerId="ADAL" clId="{2CE692A3-259C-4D42-9210-E5FAE99C5AB8}" dt="2024-10-07T12:33:28.750" v="2900" actId="207"/>
          <ac:spMkLst>
            <pc:docMk/>
            <pc:sldMk cId="2711374014" sldId="267"/>
            <ac:spMk id="15" creationId="{619DF753-72F2-B46F-681B-27F96AE96760}"/>
          </ac:spMkLst>
        </pc:spChg>
        <pc:spChg chg="add del mod">
          <ac:chgData name="Samir Gadekar" userId="9d5783be-bc78-4d08-a0ef-b19aa344f367" providerId="ADAL" clId="{2CE692A3-259C-4D42-9210-E5FAE99C5AB8}" dt="2024-10-07T08:51:09.939" v="835" actId="478"/>
          <ac:spMkLst>
            <pc:docMk/>
            <pc:sldMk cId="2711374014" sldId="267"/>
            <ac:spMk id="16" creationId="{A046C2DD-C2AD-B806-2EA6-32FA3EC2F8E9}"/>
          </ac:spMkLst>
        </pc:spChg>
        <pc:spChg chg="add del mod">
          <ac:chgData name="Samir Gadekar" userId="9d5783be-bc78-4d08-a0ef-b19aa344f367" providerId="ADAL" clId="{2CE692A3-259C-4D42-9210-E5FAE99C5AB8}" dt="2024-10-07T08:50:46.735" v="828"/>
          <ac:spMkLst>
            <pc:docMk/>
            <pc:sldMk cId="2711374014" sldId="267"/>
            <ac:spMk id="19" creationId="{79660CAB-9D2D-BA5F-69AC-B648BD8603B9}"/>
          </ac:spMkLst>
        </pc:spChg>
        <pc:spChg chg="add mod">
          <ac:chgData name="Samir Gadekar" userId="9d5783be-bc78-4d08-a0ef-b19aa344f367" providerId="ADAL" clId="{2CE692A3-259C-4D42-9210-E5FAE99C5AB8}" dt="2024-10-07T11:17:30.104" v="1920" actId="207"/>
          <ac:spMkLst>
            <pc:docMk/>
            <pc:sldMk cId="2711374014" sldId="267"/>
            <ac:spMk id="21" creationId="{792B685B-8A79-6E5C-B1C4-D93FD5E471AE}"/>
          </ac:spMkLst>
        </pc:spChg>
        <pc:spChg chg="add mod">
          <ac:chgData name="Samir Gadekar" userId="9d5783be-bc78-4d08-a0ef-b19aa344f367" providerId="ADAL" clId="{2CE692A3-259C-4D42-9210-E5FAE99C5AB8}" dt="2024-10-07T11:18:24.022" v="1929"/>
          <ac:spMkLst>
            <pc:docMk/>
            <pc:sldMk cId="2711374014" sldId="267"/>
            <ac:spMk id="30" creationId="{6CAA3093-0CA0-7B12-2982-5A1B814C18F0}"/>
          </ac:spMkLst>
        </pc:spChg>
        <pc:picChg chg="del">
          <ac:chgData name="Samir Gadekar" userId="9d5783be-bc78-4d08-a0ef-b19aa344f367" providerId="ADAL" clId="{2CE692A3-259C-4D42-9210-E5FAE99C5AB8}" dt="2024-10-07T08:51:34.281" v="836" actId="21"/>
          <ac:picMkLst>
            <pc:docMk/>
            <pc:sldMk cId="2711374014" sldId="267"/>
            <ac:picMk id="3" creationId="{89A0A38D-0E60-C19D-3FD4-C40F192070D3}"/>
          </ac:picMkLst>
        </pc:picChg>
        <pc:picChg chg="del">
          <ac:chgData name="Samir Gadekar" userId="9d5783be-bc78-4d08-a0ef-b19aa344f367" providerId="ADAL" clId="{2CE692A3-259C-4D42-9210-E5FAE99C5AB8}" dt="2024-10-07T08:51:34.281" v="836" actId="21"/>
          <ac:picMkLst>
            <pc:docMk/>
            <pc:sldMk cId="2711374014" sldId="267"/>
            <ac:picMk id="4" creationId="{D2092734-AE86-5F6F-7014-4B2AB33BB24D}"/>
          </ac:picMkLst>
        </pc:picChg>
        <pc:picChg chg="del">
          <ac:chgData name="Samir Gadekar" userId="9d5783be-bc78-4d08-a0ef-b19aa344f367" providerId="ADAL" clId="{2CE692A3-259C-4D42-9210-E5FAE99C5AB8}" dt="2024-10-07T08:51:34.281" v="836" actId="21"/>
          <ac:picMkLst>
            <pc:docMk/>
            <pc:sldMk cId="2711374014" sldId="267"/>
            <ac:picMk id="5" creationId="{20184B81-E3D6-E58E-FFDF-A4AF15E37E33}"/>
          </ac:picMkLst>
        </pc:picChg>
        <pc:picChg chg="add mod">
          <ac:chgData name="Samir Gadekar" userId="9d5783be-bc78-4d08-a0ef-b19aa344f367" providerId="ADAL" clId="{2CE692A3-259C-4D42-9210-E5FAE99C5AB8}" dt="2024-10-07T08:29:42.748" v="247"/>
          <ac:picMkLst>
            <pc:docMk/>
            <pc:sldMk cId="2711374014" sldId="267"/>
            <ac:picMk id="8" creationId="{B9C18666-0CB9-21B2-0770-53BE1B52E323}"/>
          </ac:picMkLst>
        </pc:picChg>
        <pc:picChg chg="mod">
          <ac:chgData name="Samir Gadekar" userId="9d5783be-bc78-4d08-a0ef-b19aa344f367" providerId="ADAL" clId="{2CE692A3-259C-4D42-9210-E5FAE99C5AB8}" dt="2024-10-07T09:02:46.622" v="1038" actId="1076"/>
          <ac:picMkLst>
            <pc:docMk/>
            <pc:sldMk cId="2711374014" sldId="267"/>
            <ac:picMk id="9" creationId="{166DD179-AF25-0132-0A08-69C64A222B2F}"/>
          </ac:picMkLst>
        </pc:picChg>
        <pc:picChg chg="mod">
          <ac:chgData name="Samir Gadekar" userId="9d5783be-bc78-4d08-a0ef-b19aa344f367" providerId="ADAL" clId="{2CE692A3-259C-4D42-9210-E5FAE99C5AB8}" dt="2024-10-07T11:17:35.431" v="1921" actId="167"/>
          <ac:picMkLst>
            <pc:docMk/>
            <pc:sldMk cId="2711374014" sldId="267"/>
            <ac:picMk id="10" creationId="{1107DC1C-C0C7-75FC-76F0-CF3BE68A3FFF}"/>
          </ac:picMkLst>
        </pc:picChg>
        <pc:picChg chg="mod">
          <ac:chgData name="Samir Gadekar" userId="9d5783be-bc78-4d08-a0ef-b19aa344f367" providerId="ADAL" clId="{2CE692A3-259C-4D42-9210-E5FAE99C5AB8}" dt="2024-10-07T09:02:26.127" v="1033" actId="167"/>
          <ac:picMkLst>
            <pc:docMk/>
            <pc:sldMk cId="2711374014" sldId="267"/>
            <ac:picMk id="12" creationId="{69EDD6B4-7FC4-A772-381F-D49CA3E7D978}"/>
          </ac:picMkLst>
        </pc:picChg>
        <pc:picChg chg="mod">
          <ac:chgData name="Samir Gadekar" userId="9d5783be-bc78-4d08-a0ef-b19aa344f367" providerId="ADAL" clId="{2CE692A3-259C-4D42-9210-E5FAE99C5AB8}" dt="2024-10-07T09:02:26.127" v="1033" actId="167"/>
          <ac:picMkLst>
            <pc:docMk/>
            <pc:sldMk cId="2711374014" sldId="267"/>
            <ac:picMk id="14" creationId="{6DB1C841-E7FC-87FC-6ED4-C81CDF0238A8}"/>
          </ac:picMkLst>
        </pc:picChg>
        <pc:picChg chg="mod">
          <ac:chgData name="Samir Gadekar" userId="9d5783be-bc78-4d08-a0ef-b19aa344f367" providerId="ADAL" clId="{2CE692A3-259C-4D42-9210-E5FAE99C5AB8}" dt="2024-10-07T09:02:26.127" v="1033" actId="167"/>
          <ac:picMkLst>
            <pc:docMk/>
            <pc:sldMk cId="2711374014" sldId="267"/>
            <ac:picMk id="17" creationId="{B7EAE454-1B8E-AB39-BF6C-382DF577E8B2}"/>
          </ac:picMkLst>
        </pc:picChg>
        <pc:picChg chg="del">
          <ac:chgData name="Samir Gadekar" userId="9d5783be-bc78-4d08-a0ef-b19aa344f367" providerId="ADAL" clId="{2CE692A3-259C-4D42-9210-E5FAE99C5AB8}" dt="2024-10-07T08:51:34.281" v="836" actId="21"/>
          <ac:picMkLst>
            <pc:docMk/>
            <pc:sldMk cId="2711374014" sldId="267"/>
            <ac:picMk id="18" creationId="{1CF4F28E-C500-F3CC-C2CE-C3BA7CF4E95A}"/>
          </ac:picMkLst>
        </pc:picChg>
        <pc:picChg chg="mod">
          <ac:chgData name="Samir Gadekar" userId="9d5783be-bc78-4d08-a0ef-b19aa344f367" providerId="ADAL" clId="{2CE692A3-259C-4D42-9210-E5FAE99C5AB8}" dt="2024-10-07T09:02:46.622" v="1038" actId="1076"/>
          <ac:picMkLst>
            <pc:docMk/>
            <pc:sldMk cId="2711374014" sldId="267"/>
            <ac:picMk id="20" creationId="{30E40888-688B-3FE4-6570-39648A9DF1C9}"/>
          </ac:picMkLst>
        </pc:picChg>
        <pc:picChg chg="mod">
          <ac:chgData name="Samir Gadekar" userId="9d5783be-bc78-4d08-a0ef-b19aa344f367" providerId="ADAL" clId="{2CE692A3-259C-4D42-9210-E5FAE99C5AB8}" dt="2024-10-07T09:02:46.622" v="1038" actId="1076"/>
          <ac:picMkLst>
            <pc:docMk/>
            <pc:sldMk cId="2711374014" sldId="267"/>
            <ac:picMk id="22" creationId="{6347F49B-56B6-7854-BD80-8A96AD186358}"/>
          </ac:picMkLst>
        </pc:picChg>
        <pc:picChg chg="add mod">
          <ac:chgData name="Samir Gadekar" userId="9d5783be-bc78-4d08-a0ef-b19aa344f367" providerId="ADAL" clId="{2CE692A3-259C-4D42-9210-E5FAE99C5AB8}" dt="2024-10-07T08:50:52.379" v="829"/>
          <ac:picMkLst>
            <pc:docMk/>
            <pc:sldMk cId="2711374014" sldId="267"/>
            <ac:picMk id="23" creationId="{7158560C-F494-E9B5-6A95-2C903F153198}"/>
          </ac:picMkLst>
        </pc:picChg>
        <pc:picChg chg="mod">
          <ac:chgData name="Samir Gadekar" userId="9d5783be-bc78-4d08-a0ef-b19aa344f367" providerId="ADAL" clId="{2CE692A3-259C-4D42-9210-E5FAE99C5AB8}" dt="2024-10-07T09:02:36.164" v="1036" actId="1076"/>
          <ac:picMkLst>
            <pc:docMk/>
            <pc:sldMk cId="2711374014" sldId="267"/>
            <ac:picMk id="24" creationId="{E500FC69-799C-7E8C-90DC-5D85BB131E3F}"/>
          </ac:picMkLst>
        </pc:picChg>
        <pc:cxnChg chg="add mod">
          <ac:chgData name="Samir Gadekar" userId="9d5783be-bc78-4d08-a0ef-b19aa344f367" providerId="ADAL" clId="{2CE692A3-259C-4D42-9210-E5FAE99C5AB8}" dt="2024-10-07T08:50:52.379" v="829"/>
          <ac:cxnSpMkLst>
            <pc:docMk/>
            <pc:sldMk cId="2711374014" sldId="267"/>
            <ac:cxnSpMk id="25" creationId="{D6A523E0-BBE0-E2F3-2467-06F7F17CB701}"/>
          </ac:cxnSpMkLst>
        </pc:cxnChg>
        <pc:cxnChg chg="add mod">
          <ac:chgData name="Samir Gadekar" userId="9d5783be-bc78-4d08-a0ef-b19aa344f367" providerId="ADAL" clId="{2CE692A3-259C-4D42-9210-E5FAE99C5AB8}" dt="2024-10-07T08:50:52.379" v="829"/>
          <ac:cxnSpMkLst>
            <pc:docMk/>
            <pc:sldMk cId="2711374014" sldId="267"/>
            <ac:cxnSpMk id="26" creationId="{0529AE28-C013-CEA9-0EBA-56FF5C38C686}"/>
          </ac:cxnSpMkLst>
        </pc:cxnChg>
        <pc:cxnChg chg="add mod">
          <ac:chgData name="Samir Gadekar" userId="9d5783be-bc78-4d08-a0ef-b19aa344f367" providerId="ADAL" clId="{2CE692A3-259C-4D42-9210-E5FAE99C5AB8}" dt="2024-10-07T11:17:56.398" v="1925" actId="14100"/>
          <ac:cxnSpMkLst>
            <pc:docMk/>
            <pc:sldMk cId="2711374014" sldId="267"/>
            <ac:cxnSpMk id="27" creationId="{D4639F6B-5093-F50A-70AE-6CE827D3ACAB}"/>
          </ac:cxnSpMkLst>
        </pc:cxnChg>
      </pc:sldChg>
      <pc:sldChg chg="addSp delSp modSp mod setBg">
        <pc:chgData name="Samir Gadekar" userId="9d5783be-bc78-4d08-a0ef-b19aa344f367" providerId="ADAL" clId="{2CE692A3-259C-4D42-9210-E5FAE99C5AB8}" dt="2024-10-07T12:34:11.812" v="2908" actId="208"/>
        <pc:sldMkLst>
          <pc:docMk/>
          <pc:sldMk cId="1518309275" sldId="269"/>
        </pc:sldMkLst>
        <pc:spChg chg="del">
          <ac:chgData name="Samir Gadekar" userId="9d5783be-bc78-4d08-a0ef-b19aa344f367" providerId="ADAL" clId="{2CE692A3-259C-4D42-9210-E5FAE99C5AB8}" dt="2024-10-07T08:58:12.287" v="959" actId="478"/>
          <ac:spMkLst>
            <pc:docMk/>
            <pc:sldMk cId="1518309275" sldId="269"/>
            <ac:spMk id="2" creationId="{00000000-0000-0000-0000-000000000000}"/>
          </ac:spMkLst>
        </pc:spChg>
        <pc:spChg chg="mod">
          <ac:chgData name="Samir Gadekar" userId="9d5783be-bc78-4d08-a0ef-b19aa344f367" providerId="ADAL" clId="{2CE692A3-259C-4D42-9210-E5FAE99C5AB8}" dt="2024-10-07T12:33:49.032" v="2903" actId="207"/>
          <ac:spMkLst>
            <pc:docMk/>
            <pc:sldMk cId="1518309275" sldId="269"/>
            <ac:spMk id="4" creationId="{1C793817-A7F4-0335-27A1-473B10077692}"/>
          </ac:spMkLst>
        </pc:spChg>
        <pc:spChg chg="add del mod">
          <ac:chgData name="Samir Gadekar" userId="9d5783be-bc78-4d08-a0ef-b19aa344f367" providerId="ADAL" clId="{2CE692A3-259C-4D42-9210-E5FAE99C5AB8}" dt="2024-10-07T08:58:13.499" v="960" actId="478"/>
          <ac:spMkLst>
            <pc:docMk/>
            <pc:sldMk cId="1518309275" sldId="269"/>
            <ac:spMk id="5" creationId="{C782683F-BFBF-9E80-A9B7-1B984F57E9A3}"/>
          </ac:spMkLst>
        </pc:spChg>
        <pc:spChg chg="add mod">
          <ac:chgData name="Samir Gadekar" userId="9d5783be-bc78-4d08-a0ef-b19aa344f367" providerId="ADAL" clId="{2CE692A3-259C-4D42-9210-E5FAE99C5AB8}" dt="2024-10-07T11:30:54.979" v="2077" actId="207"/>
          <ac:spMkLst>
            <pc:docMk/>
            <pc:sldMk cId="1518309275" sldId="269"/>
            <ac:spMk id="6" creationId="{499D6075-0971-0647-36B2-6F4328377AB8}"/>
          </ac:spMkLst>
        </pc:spChg>
        <pc:spChg chg="mod">
          <ac:chgData name="Samir Gadekar" userId="9d5783be-bc78-4d08-a0ef-b19aa344f367" providerId="ADAL" clId="{2CE692A3-259C-4D42-9210-E5FAE99C5AB8}" dt="2024-10-07T12:33:49.032" v="2903" actId="207"/>
          <ac:spMkLst>
            <pc:docMk/>
            <pc:sldMk cId="1518309275" sldId="269"/>
            <ac:spMk id="8" creationId="{6BEEBD48-E0FD-05DC-8A9A-DF925DE94FA9}"/>
          </ac:spMkLst>
        </pc:spChg>
        <pc:graphicFrameChg chg="add del mod">
          <ac:chgData name="Samir Gadekar" userId="9d5783be-bc78-4d08-a0ef-b19aa344f367" providerId="ADAL" clId="{2CE692A3-259C-4D42-9210-E5FAE99C5AB8}" dt="2024-10-07T12:34:05.917" v="2906" actId="208"/>
          <ac:graphicFrameMkLst>
            <pc:docMk/>
            <pc:sldMk cId="1518309275" sldId="269"/>
            <ac:graphicFrameMk id="11" creationId="{00000000-0000-0000-0000-000000000000}"/>
          </ac:graphicFrameMkLst>
        </pc:graphicFrameChg>
        <pc:graphicFrameChg chg="add del mod">
          <ac:chgData name="Samir Gadekar" userId="9d5783be-bc78-4d08-a0ef-b19aa344f367" providerId="ADAL" clId="{2CE692A3-259C-4D42-9210-E5FAE99C5AB8}" dt="2024-10-07T12:34:11.812" v="2908" actId="208"/>
          <ac:graphicFrameMkLst>
            <pc:docMk/>
            <pc:sldMk cId="1518309275" sldId="269"/>
            <ac:graphicFrameMk id="14" creationId="{00000000-0000-0000-0000-000000000000}"/>
          </ac:graphicFrameMkLst>
        </pc:graphicFrameChg>
        <pc:graphicFrameChg chg="add del mod">
          <ac:chgData name="Samir Gadekar" userId="9d5783be-bc78-4d08-a0ef-b19aa344f367" providerId="ADAL" clId="{2CE692A3-259C-4D42-9210-E5FAE99C5AB8}" dt="2024-10-07T12:34:09.532" v="2907" actId="208"/>
          <ac:graphicFrameMkLst>
            <pc:docMk/>
            <pc:sldMk cId="1518309275" sldId="269"/>
            <ac:graphicFrameMk id="15" creationId="{00000000-0000-0000-0000-000000000000}"/>
          </ac:graphicFrameMkLst>
        </pc:graphicFrameChg>
        <pc:picChg chg="add mod">
          <ac:chgData name="Samir Gadekar" userId="9d5783be-bc78-4d08-a0ef-b19aa344f367" providerId="ADAL" clId="{2CE692A3-259C-4D42-9210-E5FAE99C5AB8}" dt="2024-10-07T08:29:45.437" v="248"/>
          <ac:picMkLst>
            <pc:docMk/>
            <pc:sldMk cId="1518309275" sldId="269"/>
            <ac:picMk id="3" creationId="{CDCF95B1-CAED-89EB-A6B9-7E78353184B7}"/>
          </ac:picMkLst>
        </pc:picChg>
        <pc:picChg chg="add mod">
          <ac:chgData name="Samir Gadekar" userId="9d5783be-bc78-4d08-a0ef-b19aa344f367" providerId="ADAL" clId="{2CE692A3-259C-4D42-9210-E5FAE99C5AB8}" dt="2024-10-07T08:58:00.454" v="955"/>
          <ac:picMkLst>
            <pc:docMk/>
            <pc:sldMk cId="1518309275" sldId="269"/>
            <ac:picMk id="7" creationId="{95838CFE-E1E0-AF94-1E3C-15A016066FA8}"/>
          </ac:picMkLst>
        </pc:picChg>
        <pc:cxnChg chg="add mod">
          <ac:chgData name="Samir Gadekar" userId="9d5783be-bc78-4d08-a0ef-b19aa344f367" providerId="ADAL" clId="{2CE692A3-259C-4D42-9210-E5FAE99C5AB8}" dt="2024-10-07T08:58:00.454" v="955"/>
          <ac:cxnSpMkLst>
            <pc:docMk/>
            <pc:sldMk cId="1518309275" sldId="269"/>
            <ac:cxnSpMk id="9" creationId="{1AD253D0-7240-D2AC-6080-A2A45671E7E9}"/>
          </ac:cxnSpMkLst>
        </pc:cxnChg>
        <pc:cxnChg chg="add mod">
          <ac:chgData name="Samir Gadekar" userId="9d5783be-bc78-4d08-a0ef-b19aa344f367" providerId="ADAL" clId="{2CE692A3-259C-4D42-9210-E5FAE99C5AB8}" dt="2024-10-07T08:58:00.454" v="955"/>
          <ac:cxnSpMkLst>
            <pc:docMk/>
            <pc:sldMk cId="1518309275" sldId="269"/>
            <ac:cxnSpMk id="10" creationId="{A21E7D7B-7F20-182D-C2B0-58222386EE10}"/>
          </ac:cxnSpMkLst>
        </pc:cxnChg>
        <pc:cxnChg chg="add mod">
          <ac:chgData name="Samir Gadekar" userId="9d5783be-bc78-4d08-a0ef-b19aa344f367" providerId="ADAL" clId="{2CE692A3-259C-4D42-9210-E5FAE99C5AB8}" dt="2024-10-07T08:58:10.304" v="958" actId="1076"/>
          <ac:cxnSpMkLst>
            <pc:docMk/>
            <pc:sldMk cId="1518309275" sldId="269"/>
            <ac:cxnSpMk id="12" creationId="{EB2C5755-47BD-9FA1-71E4-DDB5B88C2BD4}"/>
          </ac:cxnSpMkLst>
        </pc:cxnChg>
        <pc:cxnChg chg="add mod">
          <ac:chgData name="Samir Gadekar" userId="9d5783be-bc78-4d08-a0ef-b19aa344f367" providerId="ADAL" clId="{2CE692A3-259C-4D42-9210-E5FAE99C5AB8}" dt="2024-10-07T11:32:50.259" v="2108" actId="693"/>
          <ac:cxnSpMkLst>
            <pc:docMk/>
            <pc:sldMk cId="1518309275" sldId="269"/>
            <ac:cxnSpMk id="16" creationId="{AE64023F-9D4D-D6E4-0788-A4006721402F}"/>
          </ac:cxnSpMkLst>
        </pc:cxnChg>
        <pc:cxnChg chg="add mod">
          <ac:chgData name="Samir Gadekar" userId="9d5783be-bc78-4d08-a0ef-b19aa344f367" providerId="ADAL" clId="{2CE692A3-259C-4D42-9210-E5FAE99C5AB8}" dt="2024-10-07T11:33:03.051" v="2111" actId="693"/>
          <ac:cxnSpMkLst>
            <pc:docMk/>
            <pc:sldMk cId="1518309275" sldId="269"/>
            <ac:cxnSpMk id="18" creationId="{9DD60AB7-083A-F8B4-A2BE-276EC0F95990}"/>
          </ac:cxnSpMkLst>
        </pc:cxnChg>
      </pc:sldChg>
      <pc:sldChg chg="addSp delSp modSp mod setBg">
        <pc:chgData name="Samir Gadekar" userId="9d5783be-bc78-4d08-a0ef-b19aa344f367" providerId="ADAL" clId="{2CE692A3-259C-4D42-9210-E5FAE99C5AB8}" dt="2024-10-07T11:38:42.558" v="2164" actId="255"/>
        <pc:sldMkLst>
          <pc:docMk/>
          <pc:sldMk cId="3180313108" sldId="270"/>
        </pc:sldMkLst>
        <pc:spChg chg="add del mod">
          <ac:chgData name="Samir Gadekar" userId="9d5783be-bc78-4d08-a0ef-b19aa344f367" providerId="ADAL" clId="{2CE692A3-259C-4D42-9210-E5FAE99C5AB8}" dt="2024-10-07T08:58:30.302" v="964" actId="478"/>
          <ac:spMkLst>
            <pc:docMk/>
            <pc:sldMk cId="3180313108" sldId="270"/>
            <ac:spMk id="3" creationId="{845E681A-86A1-DF77-965E-DC420D155E42}"/>
          </ac:spMkLst>
        </pc:spChg>
        <pc:spChg chg="add mod">
          <ac:chgData name="Samir Gadekar" userId="9d5783be-bc78-4d08-a0ef-b19aa344f367" providerId="ADAL" clId="{2CE692A3-259C-4D42-9210-E5FAE99C5AB8}" dt="2024-10-07T11:33:20.619" v="2114" actId="207"/>
          <ac:spMkLst>
            <pc:docMk/>
            <pc:sldMk cId="3180313108" sldId="270"/>
            <ac:spMk id="4" creationId="{A46BA9F7-467A-29C3-5018-B61EE68D8A94}"/>
          </ac:spMkLst>
        </pc:spChg>
        <pc:spChg chg="del">
          <ac:chgData name="Samir Gadekar" userId="9d5783be-bc78-4d08-a0ef-b19aa344f367" providerId="ADAL" clId="{2CE692A3-259C-4D42-9210-E5FAE99C5AB8}" dt="2024-10-07T08:58:48.936" v="969" actId="478"/>
          <ac:spMkLst>
            <pc:docMk/>
            <pc:sldMk cId="3180313108" sldId="270"/>
            <ac:spMk id="12" creationId="{00000000-0000-0000-0000-000000000000}"/>
          </ac:spMkLst>
        </pc:spChg>
        <pc:grpChg chg="add del mod">
          <ac:chgData name="Samir Gadekar" userId="9d5783be-bc78-4d08-a0ef-b19aa344f367" providerId="ADAL" clId="{2CE692A3-259C-4D42-9210-E5FAE99C5AB8}" dt="2024-10-07T11:37:47.548" v="2154" actId="165"/>
          <ac:grpSpMkLst>
            <pc:docMk/>
            <pc:sldMk cId="3180313108" sldId="270"/>
            <ac:grpSpMk id="18" creationId="{F31C4FCF-65B1-1338-5996-ADF011C93655}"/>
          </ac:grpSpMkLst>
        </pc:grpChg>
        <pc:graphicFrameChg chg="mod topLvl">
          <ac:chgData name="Samir Gadekar" userId="9d5783be-bc78-4d08-a0ef-b19aa344f367" providerId="ADAL" clId="{2CE692A3-259C-4D42-9210-E5FAE99C5AB8}" dt="2024-10-07T11:37:47.548" v="2154" actId="165"/>
          <ac:graphicFrameMkLst>
            <pc:docMk/>
            <pc:sldMk cId="3180313108" sldId="270"/>
            <ac:graphicFrameMk id="5" creationId="{00000000-0000-0000-0000-000000000000}"/>
          </ac:graphicFrameMkLst>
        </pc:graphicFrameChg>
        <pc:graphicFrameChg chg="mod topLvl">
          <ac:chgData name="Samir Gadekar" userId="9d5783be-bc78-4d08-a0ef-b19aa344f367" providerId="ADAL" clId="{2CE692A3-259C-4D42-9210-E5FAE99C5AB8}" dt="2024-10-07T11:37:47.548" v="2154" actId="165"/>
          <ac:graphicFrameMkLst>
            <pc:docMk/>
            <pc:sldMk cId="3180313108" sldId="270"/>
            <ac:graphicFrameMk id="8" creationId="{00000000-0000-0000-0000-000000000000}"/>
          </ac:graphicFrameMkLst>
        </pc:graphicFrameChg>
        <pc:graphicFrameChg chg="mod topLvl">
          <ac:chgData name="Samir Gadekar" userId="9d5783be-bc78-4d08-a0ef-b19aa344f367" providerId="ADAL" clId="{2CE692A3-259C-4D42-9210-E5FAE99C5AB8}" dt="2024-10-07T11:38:12.620" v="2159"/>
          <ac:graphicFrameMkLst>
            <pc:docMk/>
            <pc:sldMk cId="3180313108" sldId="270"/>
            <ac:graphicFrameMk id="9" creationId="{00000000-0000-0000-0000-000000000000}"/>
          </ac:graphicFrameMkLst>
        </pc:graphicFrameChg>
        <pc:graphicFrameChg chg="mod topLvl">
          <ac:chgData name="Samir Gadekar" userId="9d5783be-bc78-4d08-a0ef-b19aa344f367" providerId="ADAL" clId="{2CE692A3-259C-4D42-9210-E5FAE99C5AB8}" dt="2024-10-07T11:38:42.558" v="2164" actId="255"/>
          <ac:graphicFrameMkLst>
            <pc:docMk/>
            <pc:sldMk cId="3180313108" sldId="270"/>
            <ac:graphicFrameMk id="10" creationId="{00000000-0000-0000-0000-000000000000}"/>
          </ac:graphicFrameMkLst>
        </pc:graphicFrameChg>
        <pc:picChg chg="add mod">
          <ac:chgData name="Samir Gadekar" userId="9d5783be-bc78-4d08-a0ef-b19aa344f367" providerId="ADAL" clId="{2CE692A3-259C-4D42-9210-E5FAE99C5AB8}" dt="2024-10-07T08:29:49.645" v="249"/>
          <ac:picMkLst>
            <pc:docMk/>
            <pc:sldMk cId="3180313108" sldId="270"/>
            <ac:picMk id="2" creationId="{92F35364-45FE-9AD8-0BD5-7160D9260EB1}"/>
          </ac:picMkLst>
        </pc:picChg>
        <pc:picChg chg="add mod">
          <ac:chgData name="Samir Gadekar" userId="9d5783be-bc78-4d08-a0ef-b19aa344f367" providerId="ADAL" clId="{2CE692A3-259C-4D42-9210-E5FAE99C5AB8}" dt="2024-10-07T08:58:25.456" v="962"/>
          <ac:picMkLst>
            <pc:docMk/>
            <pc:sldMk cId="3180313108" sldId="270"/>
            <ac:picMk id="6" creationId="{03F8E24B-4251-C0FD-70C2-04470B0FFB52}"/>
          </ac:picMkLst>
        </pc:picChg>
        <pc:cxnChg chg="mod topLvl">
          <ac:chgData name="Samir Gadekar" userId="9d5783be-bc78-4d08-a0ef-b19aa344f367" providerId="ADAL" clId="{2CE692A3-259C-4D42-9210-E5FAE99C5AB8}" dt="2024-10-07T11:37:47.548" v="2154" actId="165"/>
          <ac:cxnSpMkLst>
            <pc:docMk/>
            <pc:sldMk cId="3180313108" sldId="270"/>
            <ac:cxnSpMk id="7" creationId="{1236261B-6DF3-35EC-BC4C-17A722DF6855}"/>
          </ac:cxnSpMkLst>
        </pc:cxnChg>
        <pc:cxnChg chg="mod topLvl">
          <ac:chgData name="Samir Gadekar" userId="9d5783be-bc78-4d08-a0ef-b19aa344f367" providerId="ADAL" clId="{2CE692A3-259C-4D42-9210-E5FAE99C5AB8}" dt="2024-10-07T11:37:47.548" v="2154" actId="165"/>
          <ac:cxnSpMkLst>
            <pc:docMk/>
            <pc:sldMk cId="3180313108" sldId="270"/>
            <ac:cxnSpMk id="11" creationId="{535C4049-7ECE-16B7-CA03-E07F4A9FF978}"/>
          </ac:cxnSpMkLst>
        </pc:cxnChg>
        <pc:cxnChg chg="add mod">
          <ac:chgData name="Samir Gadekar" userId="9d5783be-bc78-4d08-a0ef-b19aa344f367" providerId="ADAL" clId="{2CE692A3-259C-4D42-9210-E5FAE99C5AB8}" dt="2024-10-07T08:58:25.456" v="962"/>
          <ac:cxnSpMkLst>
            <pc:docMk/>
            <pc:sldMk cId="3180313108" sldId="270"/>
            <ac:cxnSpMk id="13" creationId="{9FD44B36-C473-F958-F4BD-5863933082AB}"/>
          </ac:cxnSpMkLst>
        </pc:cxnChg>
        <pc:cxnChg chg="mod topLvl">
          <ac:chgData name="Samir Gadekar" userId="9d5783be-bc78-4d08-a0ef-b19aa344f367" providerId="ADAL" clId="{2CE692A3-259C-4D42-9210-E5FAE99C5AB8}" dt="2024-10-07T11:37:47.548" v="2154" actId="165"/>
          <ac:cxnSpMkLst>
            <pc:docMk/>
            <pc:sldMk cId="3180313108" sldId="270"/>
            <ac:cxnSpMk id="14" creationId="{4F101B2A-B7FE-38EF-BC80-2CC733610F36}"/>
          </ac:cxnSpMkLst>
        </pc:cxnChg>
        <pc:cxnChg chg="mod topLvl">
          <ac:chgData name="Samir Gadekar" userId="9d5783be-bc78-4d08-a0ef-b19aa344f367" providerId="ADAL" clId="{2CE692A3-259C-4D42-9210-E5FAE99C5AB8}" dt="2024-10-07T11:37:47.548" v="2154" actId="165"/>
          <ac:cxnSpMkLst>
            <pc:docMk/>
            <pc:sldMk cId="3180313108" sldId="270"/>
            <ac:cxnSpMk id="15" creationId="{326B1CB9-45B5-AA97-7A1D-FCF6129DDE54}"/>
          </ac:cxnSpMkLst>
        </pc:cxnChg>
        <pc:cxnChg chg="add mod">
          <ac:chgData name="Samir Gadekar" userId="9d5783be-bc78-4d08-a0ef-b19aa344f367" providerId="ADAL" clId="{2CE692A3-259C-4D42-9210-E5FAE99C5AB8}" dt="2024-10-07T08:58:25.456" v="962"/>
          <ac:cxnSpMkLst>
            <pc:docMk/>
            <pc:sldMk cId="3180313108" sldId="270"/>
            <ac:cxnSpMk id="16" creationId="{ABF617B8-2AF1-37C0-34A2-C0F3D27355C3}"/>
          </ac:cxnSpMkLst>
        </pc:cxnChg>
        <pc:cxnChg chg="add mod">
          <ac:chgData name="Samir Gadekar" userId="9d5783be-bc78-4d08-a0ef-b19aa344f367" providerId="ADAL" clId="{2CE692A3-259C-4D42-9210-E5FAE99C5AB8}" dt="2024-10-07T08:58:45.591" v="968" actId="1076"/>
          <ac:cxnSpMkLst>
            <pc:docMk/>
            <pc:sldMk cId="3180313108" sldId="270"/>
            <ac:cxnSpMk id="17" creationId="{03B32A3D-5B18-CA5F-06A0-EA816741A180}"/>
          </ac:cxnSpMkLst>
        </pc:cxnChg>
      </pc:sldChg>
      <pc:sldChg chg="addSp delSp modSp mod setBg">
        <pc:chgData name="Samir Gadekar" userId="9d5783be-bc78-4d08-a0ef-b19aa344f367" providerId="ADAL" clId="{2CE692A3-259C-4D42-9210-E5FAE99C5AB8}" dt="2024-10-07T12:27:15.822" v="2840" actId="207"/>
        <pc:sldMkLst>
          <pc:docMk/>
          <pc:sldMk cId="3719893067" sldId="271"/>
        </pc:sldMkLst>
        <pc:spChg chg="del">
          <ac:chgData name="Samir Gadekar" userId="9d5783be-bc78-4d08-a0ef-b19aa344f367" providerId="ADAL" clId="{2CE692A3-259C-4D42-9210-E5FAE99C5AB8}" dt="2024-10-07T10:36:44.464" v="1429" actId="478"/>
          <ac:spMkLst>
            <pc:docMk/>
            <pc:sldMk cId="3719893067" sldId="271"/>
            <ac:spMk id="3" creationId="{00000000-0000-0000-0000-000000000000}"/>
          </ac:spMkLst>
        </pc:spChg>
        <pc:spChg chg="add del mod">
          <ac:chgData name="Samir Gadekar" userId="9d5783be-bc78-4d08-a0ef-b19aa344f367" providerId="ADAL" clId="{2CE692A3-259C-4D42-9210-E5FAE99C5AB8}" dt="2024-10-07T08:59:16.173" v="972" actId="478"/>
          <ac:spMkLst>
            <pc:docMk/>
            <pc:sldMk cId="3719893067" sldId="271"/>
            <ac:spMk id="4" creationId="{5ADBDD97-98E8-2D7C-F41F-73F2DA805335}"/>
          </ac:spMkLst>
        </pc:spChg>
        <pc:spChg chg="add mod">
          <ac:chgData name="Samir Gadekar" userId="9d5783be-bc78-4d08-a0ef-b19aa344f367" providerId="ADAL" clId="{2CE692A3-259C-4D42-9210-E5FAE99C5AB8}" dt="2024-10-07T12:27:15.822" v="2840" actId="207"/>
          <ac:spMkLst>
            <pc:docMk/>
            <pc:sldMk cId="3719893067" sldId="271"/>
            <ac:spMk id="5" creationId="{4EAC072B-B31F-2B26-8089-0736C45523BF}"/>
          </ac:spMkLst>
        </pc:spChg>
        <pc:spChg chg="add del mod">
          <ac:chgData name="Samir Gadekar" userId="9d5783be-bc78-4d08-a0ef-b19aa344f367" providerId="ADAL" clId="{2CE692A3-259C-4D42-9210-E5FAE99C5AB8}" dt="2024-10-07T11:39:10.459" v="2165" actId="478"/>
          <ac:spMkLst>
            <pc:docMk/>
            <pc:sldMk cId="3719893067" sldId="271"/>
            <ac:spMk id="11" creationId="{0F5DF9F4-9A86-73B4-30E5-B74E91CE1325}"/>
          </ac:spMkLst>
        </pc:spChg>
        <pc:spChg chg="add del mod">
          <ac:chgData name="Samir Gadekar" userId="9d5783be-bc78-4d08-a0ef-b19aa344f367" providerId="ADAL" clId="{2CE692A3-259C-4D42-9210-E5FAE99C5AB8}" dt="2024-10-07T12:05:44.431" v="2619" actId="478"/>
          <ac:spMkLst>
            <pc:docMk/>
            <pc:sldMk cId="3719893067" sldId="271"/>
            <ac:spMk id="12" creationId="{354DA044-17D8-B32B-7073-CFD42995A17A}"/>
          </ac:spMkLst>
        </pc:spChg>
        <pc:spChg chg="add mod">
          <ac:chgData name="Samir Gadekar" userId="9d5783be-bc78-4d08-a0ef-b19aa344f367" providerId="ADAL" clId="{2CE692A3-259C-4D42-9210-E5FAE99C5AB8}" dt="2024-10-07T12:27:01.018" v="2837" actId="1076"/>
          <ac:spMkLst>
            <pc:docMk/>
            <pc:sldMk cId="3719893067" sldId="271"/>
            <ac:spMk id="13" creationId="{5FD92A88-DCED-DC6A-2099-5E5A5AFF4EBE}"/>
          </ac:spMkLst>
        </pc:spChg>
        <pc:spChg chg="add mod">
          <ac:chgData name="Samir Gadekar" userId="9d5783be-bc78-4d08-a0ef-b19aa344f367" providerId="ADAL" clId="{2CE692A3-259C-4D42-9210-E5FAE99C5AB8}" dt="2024-10-07T12:27:01.018" v="2837" actId="1076"/>
          <ac:spMkLst>
            <pc:docMk/>
            <pc:sldMk cId="3719893067" sldId="271"/>
            <ac:spMk id="14" creationId="{D3408487-3C12-E9CF-C465-FC595E809132}"/>
          </ac:spMkLst>
        </pc:spChg>
        <pc:spChg chg="add mod">
          <ac:chgData name="Samir Gadekar" userId="9d5783be-bc78-4d08-a0ef-b19aa344f367" providerId="ADAL" clId="{2CE692A3-259C-4D42-9210-E5FAE99C5AB8}" dt="2024-10-07T12:27:01.018" v="2837" actId="1076"/>
          <ac:spMkLst>
            <pc:docMk/>
            <pc:sldMk cId="3719893067" sldId="271"/>
            <ac:spMk id="15" creationId="{996DE12C-C80C-4D7A-89C9-6F95BF4A9C62}"/>
          </ac:spMkLst>
        </pc:spChg>
        <pc:spChg chg="add mod">
          <ac:chgData name="Samir Gadekar" userId="9d5783be-bc78-4d08-a0ef-b19aa344f367" providerId="ADAL" clId="{2CE692A3-259C-4D42-9210-E5FAE99C5AB8}" dt="2024-10-07T12:27:01.018" v="2837" actId="1076"/>
          <ac:spMkLst>
            <pc:docMk/>
            <pc:sldMk cId="3719893067" sldId="271"/>
            <ac:spMk id="16" creationId="{3E1F660A-D761-55A1-A0DD-3562D94B3A99}"/>
          </ac:spMkLst>
        </pc:spChg>
        <pc:spChg chg="add mod">
          <ac:chgData name="Samir Gadekar" userId="9d5783be-bc78-4d08-a0ef-b19aa344f367" providerId="ADAL" clId="{2CE692A3-259C-4D42-9210-E5FAE99C5AB8}" dt="2024-10-07T12:27:01.018" v="2837" actId="1076"/>
          <ac:spMkLst>
            <pc:docMk/>
            <pc:sldMk cId="3719893067" sldId="271"/>
            <ac:spMk id="17" creationId="{AB012201-8E65-FD85-3F31-D4A2F95508DE}"/>
          </ac:spMkLst>
        </pc:spChg>
        <pc:spChg chg="add mod">
          <ac:chgData name="Samir Gadekar" userId="9d5783be-bc78-4d08-a0ef-b19aa344f367" providerId="ADAL" clId="{2CE692A3-259C-4D42-9210-E5FAE99C5AB8}" dt="2024-10-07T12:12:54.361" v="2727"/>
          <ac:spMkLst>
            <pc:docMk/>
            <pc:sldMk cId="3719893067" sldId="271"/>
            <ac:spMk id="31" creationId="{B7FBA9BE-7D8C-F531-650B-4DF0650D09B3}"/>
          </ac:spMkLst>
        </pc:spChg>
        <pc:spChg chg="mod">
          <ac:chgData name="Samir Gadekar" userId="9d5783be-bc78-4d08-a0ef-b19aa344f367" providerId="ADAL" clId="{2CE692A3-259C-4D42-9210-E5FAE99C5AB8}" dt="2024-10-07T12:13:35.964" v="2743" actId="571"/>
          <ac:spMkLst>
            <pc:docMk/>
            <pc:sldMk cId="3719893067" sldId="271"/>
            <ac:spMk id="35" creationId="{F0D56014-7A12-7A00-896D-C5DD8127241E}"/>
          </ac:spMkLst>
        </pc:spChg>
        <pc:spChg chg="mod">
          <ac:chgData name="Samir Gadekar" userId="9d5783be-bc78-4d08-a0ef-b19aa344f367" providerId="ADAL" clId="{2CE692A3-259C-4D42-9210-E5FAE99C5AB8}" dt="2024-10-07T12:13:35.208" v="2742" actId="571"/>
          <ac:spMkLst>
            <pc:docMk/>
            <pc:sldMk cId="3719893067" sldId="271"/>
            <ac:spMk id="38" creationId="{157E7C02-B78B-A628-96A0-2E8E64F49490}"/>
          </ac:spMkLst>
        </pc:spChg>
        <pc:spChg chg="mod">
          <ac:chgData name="Samir Gadekar" userId="9d5783be-bc78-4d08-a0ef-b19aa344f367" providerId="ADAL" clId="{2CE692A3-259C-4D42-9210-E5FAE99C5AB8}" dt="2024-10-07T12:13:37.962" v="2744" actId="571"/>
          <ac:spMkLst>
            <pc:docMk/>
            <pc:sldMk cId="3719893067" sldId="271"/>
            <ac:spMk id="41" creationId="{8DB28576-0ED6-170F-D318-D1C736DFE9F9}"/>
          </ac:spMkLst>
        </pc:spChg>
        <pc:spChg chg="mod">
          <ac:chgData name="Samir Gadekar" userId="9d5783be-bc78-4d08-a0ef-b19aa344f367" providerId="ADAL" clId="{2CE692A3-259C-4D42-9210-E5FAE99C5AB8}" dt="2024-10-07T12:13:39.714" v="2745" actId="571"/>
          <ac:spMkLst>
            <pc:docMk/>
            <pc:sldMk cId="3719893067" sldId="271"/>
            <ac:spMk id="44" creationId="{F967674F-10F2-3C73-BE0A-21C2E9DC285C}"/>
          </ac:spMkLst>
        </pc:spChg>
        <pc:spChg chg="mod">
          <ac:chgData name="Samir Gadekar" userId="9d5783be-bc78-4d08-a0ef-b19aa344f367" providerId="ADAL" clId="{2CE692A3-259C-4D42-9210-E5FAE99C5AB8}" dt="2024-10-07T12:13:41.482" v="2746" actId="571"/>
          <ac:spMkLst>
            <pc:docMk/>
            <pc:sldMk cId="3719893067" sldId="271"/>
            <ac:spMk id="47" creationId="{90809704-030A-68AC-9DA6-46DB4BB6B03C}"/>
          </ac:spMkLst>
        </pc:spChg>
        <pc:spChg chg="mod">
          <ac:chgData name="Samir Gadekar" userId="9d5783be-bc78-4d08-a0ef-b19aa344f367" providerId="ADAL" clId="{2CE692A3-259C-4D42-9210-E5FAE99C5AB8}" dt="2024-10-07T12:13:42.811" v="2747" actId="571"/>
          <ac:spMkLst>
            <pc:docMk/>
            <pc:sldMk cId="3719893067" sldId="271"/>
            <ac:spMk id="50" creationId="{BFDCF6B5-EE68-B37B-D03C-66B6867E4FCD}"/>
          </ac:spMkLst>
        </pc:spChg>
        <pc:spChg chg="add mod">
          <ac:chgData name="Samir Gadekar" userId="9d5783be-bc78-4d08-a0ef-b19aa344f367" providerId="ADAL" clId="{2CE692A3-259C-4D42-9210-E5FAE99C5AB8}" dt="2024-10-07T12:27:01.018" v="2837" actId="1076"/>
          <ac:spMkLst>
            <pc:docMk/>
            <pc:sldMk cId="3719893067" sldId="271"/>
            <ac:spMk id="56" creationId="{8EE266FC-58D4-9601-EAAF-19A4EDB77AA4}"/>
          </ac:spMkLst>
        </pc:spChg>
        <pc:spChg chg="add mod">
          <ac:chgData name="Samir Gadekar" userId="9d5783be-bc78-4d08-a0ef-b19aa344f367" providerId="ADAL" clId="{2CE692A3-259C-4D42-9210-E5FAE99C5AB8}" dt="2024-10-07T12:27:01.018" v="2837" actId="1076"/>
          <ac:spMkLst>
            <pc:docMk/>
            <pc:sldMk cId="3719893067" sldId="271"/>
            <ac:spMk id="57" creationId="{27420BD9-758E-2B42-6F84-670421BBC9E1}"/>
          </ac:spMkLst>
        </pc:spChg>
        <pc:spChg chg="add mod">
          <ac:chgData name="Samir Gadekar" userId="9d5783be-bc78-4d08-a0ef-b19aa344f367" providerId="ADAL" clId="{2CE692A3-259C-4D42-9210-E5FAE99C5AB8}" dt="2024-10-07T12:27:01.018" v="2837" actId="1076"/>
          <ac:spMkLst>
            <pc:docMk/>
            <pc:sldMk cId="3719893067" sldId="271"/>
            <ac:spMk id="58" creationId="{983A0EE9-0030-A342-E806-10EA1C2678DC}"/>
          </ac:spMkLst>
        </pc:spChg>
        <pc:spChg chg="add mod">
          <ac:chgData name="Samir Gadekar" userId="9d5783be-bc78-4d08-a0ef-b19aa344f367" providerId="ADAL" clId="{2CE692A3-259C-4D42-9210-E5FAE99C5AB8}" dt="2024-10-07T12:27:01.018" v="2837" actId="1076"/>
          <ac:spMkLst>
            <pc:docMk/>
            <pc:sldMk cId="3719893067" sldId="271"/>
            <ac:spMk id="59" creationId="{03C5A06F-375A-3753-C774-DBCB93CCAA61}"/>
          </ac:spMkLst>
        </pc:spChg>
        <pc:spChg chg="add mod">
          <ac:chgData name="Samir Gadekar" userId="9d5783be-bc78-4d08-a0ef-b19aa344f367" providerId="ADAL" clId="{2CE692A3-259C-4D42-9210-E5FAE99C5AB8}" dt="2024-10-07T12:27:01.018" v="2837" actId="1076"/>
          <ac:spMkLst>
            <pc:docMk/>
            <pc:sldMk cId="3719893067" sldId="271"/>
            <ac:spMk id="60" creationId="{483E0B40-6DAE-962F-EC54-D9CD2B11C1A9}"/>
          </ac:spMkLst>
        </pc:spChg>
        <pc:spChg chg="add del mod">
          <ac:chgData name="Samir Gadekar" userId="9d5783be-bc78-4d08-a0ef-b19aa344f367" providerId="ADAL" clId="{2CE692A3-259C-4D42-9210-E5FAE99C5AB8}" dt="2024-10-07T12:26:37.633" v="2835" actId="478"/>
          <ac:spMkLst>
            <pc:docMk/>
            <pc:sldMk cId="3719893067" sldId="271"/>
            <ac:spMk id="61" creationId="{8A4D3354-7B0A-8EB6-B6E7-39967827D55D}"/>
          </ac:spMkLst>
        </pc:spChg>
        <pc:grpChg chg="add del mod">
          <ac:chgData name="Samir Gadekar" userId="9d5783be-bc78-4d08-a0ef-b19aa344f367" providerId="ADAL" clId="{2CE692A3-259C-4D42-9210-E5FAE99C5AB8}" dt="2024-10-07T12:13:28.756" v="2738" actId="165"/>
          <ac:grpSpMkLst>
            <pc:docMk/>
            <pc:sldMk cId="3719893067" sldId="271"/>
            <ac:grpSpMk id="29" creationId="{29F9E97B-934D-1C42-DDBA-865D481AAC28}"/>
          </ac:grpSpMkLst>
        </pc:grpChg>
        <pc:grpChg chg="add mod">
          <ac:chgData name="Samir Gadekar" userId="9d5783be-bc78-4d08-a0ef-b19aa344f367" providerId="ADAL" clId="{2CE692A3-259C-4D42-9210-E5FAE99C5AB8}" dt="2024-10-07T12:27:01.018" v="2837" actId="1076"/>
          <ac:grpSpMkLst>
            <pc:docMk/>
            <pc:sldMk cId="3719893067" sldId="271"/>
            <ac:grpSpMk id="32" creationId="{68B2B730-586F-E1BA-6D26-73AD9E6181B5}"/>
          </ac:grpSpMkLst>
        </pc:grpChg>
        <pc:grpChg chg="add mod">
          <ac:chgData name="Samir Gadekar" userId="9d5783be-bc78-4d08-a0ef-b19aa344f367" providerId="ADAL" clId="{2CE692A3-259C-4D42-9210-E5FAE99C5AB8}" dt="2024-10-07T12:13:35.964" v="2743" actId="571"/>
          <ac:grpSpMkLst>
            <pc:docMk/>
            <pc:sldMk cId="3719893067" sldId="271"/>
            <ac:grpSpMk id="33" creationId="{AFDBC3EA-D786-719D-C49F-D28D7FAA68D5}"/>
          </ac:grpSpMkLst>
        </pc:grpChg>
        <pc:grpChg chg="add mod">
          <ac:chgData name="Samir Gadekar" userId="9d5783be-bc78-4d08-a0ef-b19aa344f367" providerId="ADAL" clId="{2CE692A3-259C-4D42-9210-E5FAE99C5AB8}" dt="2024-10-07T12:13:35.208" v="2742" actId="571"/>
          <ac:grpSpMkLst>
            <pc:docMk/>
            <pc:sldMk cId="3719893067" sldId="271"/>
            <ac:grpSpMk id="36" creationId="{0D54317E-0D2D-2B24-317B-CE3B44147F2D}"/>
          </ac:grpSpMkLst>
        </pc:grpChg>
        <pc:grpChg chg="add mod">
          <ac:chgData name="Samir Gadekar" userId="9d5783be-bc78-4d08-a0ef-b19aa344f367" providerId="ADAL" clId="{2CE692A3-259C-4D42-9210-E5FAE99C5AB8}" dt="2024-10-07T12:27:01.018" v="2837" actId="1076"/>
          <ac:grpSpMkLst>
            <pc:docMk/>
            <pc:sldMk cId="3719893067" sldId="271"/>
            <ac:grpSpMk id="39" creationId="{044C05E7-0948-99B6-0435-E05FA20007E9}"/>
          </ac:grpSpMkLst>
        </pc:grpChg>
        <pc:grpChg chg="add mod">
          <ac:chgData name="Samir Gadekar" userId="9d5783be-bc78-4d08-a0ef-b19aa344f367" providerId="ADAL" clId="{2CE692A3-259C-4D42-9210-E5FAE99C5AB8}" dt="2024-10-07T12:27:01.018" v="2837" actId="1076"/>
          <ac:grpSpMkLst>
            <pc:docMk/>
            <pc:sldMk cId="3719893067" sldId="271"/>
            <ac:grpSpMk id="42" creationId="{BC09A81C-D587-72B9-1C16-012080B2AC37}"/>
          </ac:grpSpMkLst>
        </pc:grpChg>
        <pc:grpChg chg="add mod">
          <ac:chgData name="Samir Gadekar" userId="9d5783be-bc78-4d08-a0ef-b19aa344f367" providerId="ADAL" clId="{2CE692A3-259C-4D42-9210-E5FAE99C5AB8}" dt="2024-10-07T12:27:01.018" v="2837" actId="1076"/>
          <ac:grpSpMkLst>
            <pc:docMk/>
            <pc:sldMk cId="3719893067" sldId="271"/>
            <ac:grpSpMk id="45" creationId="{65029929-FE1C-73A1-373C-AE308442FD41}"/>
          </ac:grpSpMkLst>
        </pc:grpChg>
        <pc:grpChg chg="add mod">
          <ac:chgData name="Samir Gadekar" userId="9d5783be-bc78-4d08-a0ef-b19aa344f367" providerId="ADAL" clId="{2CE692A3-259C-4D42-9210-E5FAE99C5AB8}" dt="2024-10-07T12:27:01.018" v="2837" actId="1076"/>
          <ac:grpSpMkLst>
            <pc:docMk/>
            <pc:sldMk cId="3719893067" sldId="271"/>
            <ac:grpSpMk id="48" creationId="{E8DDA847-DDE8-BB7C-338B-56725431EB91}"/>
          </ac:grpSpMkLst>
        </pc:grpChg>
        <pc:grpChg chg="add mod">
          <ac:chgData name="Samir Gadekar" userId="9d5783be-bc78-4d08-a0ef-b19aa344f367" providerId="ADAL" clId="{2CE692A3-259C-4D42-9210-E5FAE99C5AB8}" dt="2024-10-07T12:27:07.770" v="2839" actId="12788"/>
          <ac:grpSpMkLst>
            <pc:docMk/>
            <pc:sldMk cId="3719893067" sldId="271"/>
            <ac:grpSpMk id="62" creationId="{8A5F8750-E5CD-25A9-577A-78BDF2439527}"/>
          </ac:grpSpMkLst>
        </pc:grpChg>
        <pc:picChg chg="add mod">
          <ac:chgData name="Samir Gadekar" userId="9d5783be-bc78-4d08-a0ef-b19aa344f367" providerId="ADAL" clId="{2CE692A3-259C-4D42-9210-E5FAE99C5AB8}" dt="2024-10-07T08:29:52.528" v="250"/>
          <ac:picMkLst>
            <pc:docMk/>
            <pc:sldMk cId="3719893067" sldId="271"/>
            <ac:picMk id="2" creationId="{46FAF468-6F65-0F49-2EED-2F72A817BFDE}"/>
          </ac:picMkLst>
        </pc:picChg>
        <pc:picChg chg="add mod">
          <ac:chgData name="Samir Gadekar" userId="9d5783be-bc78-4d08-a0ef-b19aa344f367" providerId="ADAL" clId="{2CE692A3-259C-4D42-9210-E5FAE99C5AB8}" dt="2024-10-07T08:59:11.864" v="970"/>
          <ac:picMkLst>
            <pc:docMk/>
            <pc:sldMk cId="3719893067" sldId="271"/>
            <ac:picMk id="6" creationId="{1CA8339C-4D00-A397-EC5E-9DCC324C1334}"/>
          </ac:picMkLst>
        </pc:picChg>
        <pc:picChg chg="add mod">
          <ac:chgData name="Samir Gadekar" userId="9d5783be-bc78-4d08-a0ef-b19aa344f367" providerId="ADAL" clId="{2CE692A3-259C-4D42-9210-E5FAE99C5AB8}" dt="2024-10-07T12:12:54.361" v="2727"/>
          <ac:picMkLst>
            <pc:docMk/>
            <pc:sldMk cId="3719893067" sldId="271"/>
            <ac:picMk id="30" creationId="{0CA7BCEA-BDB7-DD8F-8910-4F0D6763A462}"/>
          </ac:picMkLst>
        </pc:picChg>
        <pc:picChg chg="mod">
          <ac:chgData name="Samir Gadekar" userId="9d5783be-bc78-4d08-a0ef-b19aa344f367" providerId="ADAL" clId="{2CE692A3-259C-4D42-9210-E5FAE99C5AB8}" dt="2024-10-07T12:13:35.964" v="2743" actId="571"/>
          <ac:picMkLst>
            <pc:docMk/>
            <pc:sldMk cId="3719893067" sldId="271"/>
            <ac:picMk id="34" creationId="{A8C7F074-52AF-B64A-CEB5-F8F27091A996}"/>
          </ac:picMkLst>
        </pc:picChg>
        <pc:picChg chg="mod">
          <ac:chgData name="Samir Gadekar" userId="9d5783be-bc78-4d08-a0ef-b19aa344f367" providerId="ADAL" clId="{2CE692A3-259C-4D42-9210-E5FAE99C5AB8}" dt="2024-10-07T12:13:35.208" v="2742" actId="571"/>
          <ac:picMkLst>
            <pc:docMk/>
            <pc:sldMk cId="3719893067" sldId="271"/>
            <ac:picMk id="37" creationId="{0CC1BAB5-9EE3-BF70-F0BB-5F454CE2FF6F}"/>
          </ac:picMkLst>
        </pc:picChg>
        <pc:picChg chg="mod">
          <ac:chgData name="Samir Gadekar" userId="9d5783be-bc78-4d08-a0ef-b19aa344f367" providerId="ADAL" clId="{2CE692A3-259C-4D42-9210-E5FAE99C5AB8}" dt="2024-10-07T12:13:37.962" v="2744" actId="571"/>
          <ac:picMkLst>
            <pc:docMk/>
            <pc:sldMk cId="3719893067" sldId="271"/>
            <ac:picMk id="40" creationId="{99880953-E10E-EA2A-3DC4-F17925F893BD}"/>
          </ac:picMkLst>
        </pc:picChg>
        <pc:picChg chg="mod">
          <ac:chgData name="Samir Gadekar" userId="9d5783be-bc78-4d08-a0ef-b19aa344f367" providerId="ADAL" clId="{2CE692A3-259C-4D42-9210-E5FAE99C5AB8}" dt="2024-10-07T12:13:39.714" v="2745" actId="571"/>
          <ac:picMkLst>
            <pc:docMk/>
            <pc:sldMk cId="3719893067" sldId="271"/>
            <ac:picMk id="43" creationId="{B91966B1-6F06-9614-E679-C776DB635A80}"/>
          </ac:picMkLst>
        </pc:picChg>
        <pc:picChg chg="mod">
          <ac:chgData name="Samir Gadekar" userId="9d5783be-bc78-4d08-a0ef-b19aa344f367" providerId="ADAL" clId="{2CE692A3-259C-4D42-9210-E5FAE99C5AB8}" dt="2024-10-07T12:13:41.482" v="2746" actId="571"/>
          <ac:picMkLst>
            <pc:docMk/>
            <pc:sldMk cId="3719893067" sldId="271"/>
            <ac:picMk id="46" creationId="{AB9B1C5E-C144-600C-315C-E9BA10537FDB}"/>
          </ac:picMkLst>
        </pc:picChg>
        <pc:picChg chg="mod">
          <ac:chgData name="Samir Gadekar" userId="9d5783be-bc78-4d08-a0ef-b19aa344f367" providerId="ADAL" clId="{2CE692A3-259C-4D42-9210-E5FAE99C5AB8}" dt="2024-10-07T12:13:42.811" v="2747" actId="571"/>
          <ac:picMkLst>
            <pc:docMk/>
            <pc:sldMk cId="3719893067" sldId="271"/>
            <ac:picMk id="49" creationId="{8E48A37E-B582-E1D7-E5C4-9C99E5648AFB}"/>
          </ac:picMkLst>
        </pc:picChg>
        <pc:picChg chg="add mod">
          <ac:chgData name="Samir Gadekar" userId="9d5783be-bc78-4d08-a0ef-b19aa344f367" providerId="ADAL" clId="{2CE692A3-259C-4D42-9210-E5FAE99C5AB8}" dt="2024-10-07T12:27:01.018" v="2837" actId="1076"/>
          <ac:picMkLst>
            <pc:docMk/>
            <pc:sldMk cId="3719893067" sldId="271"/>
            <ac:picMk id="51" creationId="{ED674104-94B2-EB42-E82E-524B266864D9}"/>
          </ac:picMkLst>
        </pc:picChg>
        <pc:picChg chg="add mod">
          <ac:chgData name="Samir Gadekar" userId="9d5783be-bc78-4d08-a0ef-b19aa344f367" providerId="ADAL" clId="{2CE692A3-259C-4D42-9210-E5FAE99C5AB8}" dt="2024-10-07T12:27:01.018" v="2837" actId="1076"/>
          <ac:picMkLst>
            <pc:docMk/>
            <pc:sldMk cId="3719893067" sldId="271"/>
            <ac:picMk id="52" creationId="{C4CCA307-5D85-1674-4DD6-13474109730C}"/>
          </ac:picMkLst>
        </pc:picChg>
        <pc:picChg chg="add mod">
          <ac:chgData name="Samir Gadekar" userId="9d5783be-bc78-4d08-a0ef-b19aa344f367" providerId="ADAL" clId="{2CE692A3-259C-4D42-9210-E5FAE99C5AB8}" dt="2024-10-07T12:27:01.018" v="2837" actId="1076"/>
          <ac:picMkLst>
            <pc:docMk/>
            <pc:sldMk cId="3719893067" sldId="271"/>
            <ac:picMk id="53" creationId="{EA741FDA-2C49-5DC2-41BD-59C4301EF904}"/>
          </ac:picMkLst>
        </pc:picChg>
        <pc:picChg chg="add mod">
          <ac:chgData name="Samir Gadekar" userId="9d5783be-bc78-4d08-a0ef-b19aa344f367" providerId="ADAL" clId="{2CE692A3-259C-4D42-9210-E5FAE99C5AB8}" dt="2024-10-07T12:27:01.018" v="2837" actId="1076"/>
          <ac:picMkLst>
            <pc:docMk/>
            <pc:sldMk cId="3719893067" sldId="271"/>
            <ac:picMk id="54" creationId="{C8097B16-63AF-2FC6-D3B6-C9E64F03A6F0}"/>
          </ac:picMkLst>
        </pc:picChg>
        <pc:picChg chg="add mod">
          <ac:chgData name="Samir Gadekar" userId="9d5783be-bc78-4d08-a0ef-b19aa344f367" providerId="ADAL" clId="{2CE692A3-259C-4D42-9210-E5FAE99C5AB8}" dt="2024-10-07T12:27:01.018" v="2837" actId="1076"/>
          <ac:picMkLst>
            <pc:docMk/>
            <pc:sldMk cId="3719893067" sldId="271"/>
            <ac:picMk id="55" creationId="{34976F53-59F4-C5D6-5905-042D2E318CE5}"/>
          </ac:picMkLst>
        </pc:picChg>
        <pc:cxnChg chg="add mod">
          <ac:chgData name="Samir Gadekar" userId="9d5783be-bc78-4d08-a0ef-b19aa344f367" providerId="ADAL" clId="{2CE692A3-259C-4D42-9210-E5FAE99C5AB8}" dt="2024-10-07T08:59:11.864" v="970"/>
          <ac:cxnSpMkLst>
            <pc:docMk/>
            <pc:sldMk cId="3719893067" sldId="271"/>
            <ac:cxnSpMk id="7" creationId="{A210D1C6-1DE7-98CE-1B85-9A20790ED913}"/>
          </ac:cxnSpMkLst>
        </pc:cxnChg>
        <pc:cxnChg chg="add mod">
          <ac:chgData name="Samir Gadekar" userId="9d5783be-bc78-4d08-a0ef-b19aa344f367" providerId="ADAL" clId="{2CE692A3-259C-4D42-9210-E5FAE99C5AB8}" dt="2024-10-07T08:59:11.864" v="970"/>
          <ac:cxnSpMkLst>
            <pc:docMk/>
            <pc:sldMk cId="3719893067" sldId="271"/>
            <ac:cxnSpMk id="8" creationId="{7FF2F5A3-A6A1-205A-6B84-6CDDF669E6A5}"/>
          </ac:cxnSpMkLst>
        </pc:cxnChg>
        <pc:cxnChg chg="add mod">
          <ac:chgData name="Samir Gadekar" userId="9d5783be-bc78-4d08-a0ef-b19aa344f367" providerId="ADAL" clId="{2CE692A3-259C-4D42-9210-E5FAE99C5AB8}" dt="2024-10-07T08:59:26.853" v="976" actId="1076"/>
          <ac:cxnSpMkLst>
            <pc:docMk/>
            <pc:sldMk cId="3719893067" sldId="271"/>
            <ac:cxnSpMk id="9" creationId="{E641663B-5218-79A8-C24A-1C24A5BC38F4}"/>
          </ac:cxnSpMkLst>
        </pc:cxnChg>
        <pc:cxnChg chg="add mod">
          <ac:chgData name="Samir Gadekar" userId="9d5783be-bc78-4d08-a0ef-b19aa344f367" providerId="ADAL" clId="{2CE692A3-259C-4D42-9210-E5FAE99C5AB8}" dt="2024-10-07T12:27:01.018" v="2837" actId="1076"/>
          <ac:cxnSpMkLst>
            <pc:docMk/>
            <pc:sldMk cId="3719893067" sldId="271"/>
            <ac:cxnSpMk id="19" creationId="{7FA884AA-1DCB-65C6-E578-4AE157B0A8FD}"/>
          </ac:cxnSpMkLst>
        </pc:cxnChg>
        <pc:cxnChg chg="add mod topLvl">
          <ac:chgData name="Samir Gadekar" userId="9d5783be-bc78-4d08-a0ef-b19aa344f367" providerId="ADAL" clId="{2CE692A3-259C-4D42-9210-E5FAE99C5AB8}" dt="2024-10-07T12:27:01.018" v="2837" actId="1076"/>
          <ac:cxnSpMkLst>
            <pc:docMk/>
            <pc:sldMk cId="3719893067" sldId="271"/>
            <ac:cxnSpMk id="21" creationId="{78DDAB78-BF66-A8E5-872E-14780C3686A8}"/>
          </ac:cxnSpMkLst>
        </pc:cxnChg>
        <pc:cxnChg chg="add mod topLvl">
          <ac:chgData name="Samir Gadekar" userId="9d5783be-bc78-4d08-a0ef-b19aa344f367" providerId="ADAL" clId="{2CE692A3-259C-4D42-9210-E5FAE99C5AB8}" dt="2024-10-07T12:27:01.018" v="2837" actId="1076"/>
          <ac:cxnSpMkLst>
            <pc:docMk/>
            <pc:sldMk cId="3719893067" sldId="271"/>
            <ac:cxnSpMk id="22" creationId="{283573DF-044D-50E9-FC77-1A713925BA53}"/>
          </ac:cxnSpMkLst>
        </pc:cxnChg>
        <pc:cxnChg chg="add mod topLvl">
          <ac:chgData name="Samir Gadekar" userId="9d5783be-bc78-4d08-a0ef-b19aa344f367" providerId="ADAL" clId="{2CE692A3-259C-4D42-9210-E5FAE99C5AB8}" dt="2024-10-07T12:27:01.018" v="2837" actId="1076"/>
          <ac:cxnSpMkLst>
            <pc:docMk/>
            <pc:sldMk cId="3719893067" sldId="271"/>
            <ac:cxnSpMk id="25" creationId="{7EEF3D95-2256-F003-12DD-B38AE5612694}"/>
          </ac:cxnSpMkLst>
        </pc:cxnChg>
        <pc:cxnChg chg="add mod topLvl">
          <ac:chgData name="Samir Gadekar" userId="9d5783be-bc78-4d08-a0ef-b19aa344f367" providerId="ADAL" clId="{2CE692A3-259C-4D42-9210-E5FAE99C5AB8}" dt="2024-10-07T12:27:01.018" v="2837" actId="1076"/>
          <ac:cxnSpMkLst>
            <pc:docMk/>
            <pc:sldMk cId="3719893067" sldId="271"/>
            <ac:cxnSpMk id="26" creationId="{18C0A40F-9CC7-1519-2D9F-EA1BC9052EDD}"/>
          </ac:cxnSpMkLst>
        </pc:cxnChg>
        <pc:cxnChg chg="add mod topLvl">
          <ac:chgData name="Samir Gadekar" userId="9d5783be-bc78-4d08-a0ef-b19aa344f367" providerId="ADAL" clId="{2CE692A3-259C-4D42-9210-E5FAE99C5AB8}" dt="2024-10-07T12:27:01.018" v="2837" actId="1076"/>
          <ac:cxnSpMkLst>
            <pc:docMk/>
            <pc:sldMk cId="3719893067" sldId="271"/>
            <ac:cxnSpMk id="27" creationId="{EE9C33A7-7C2D-A043-AEBC-66FCBFF5E1F8}"/>
          </ac:cxnSpMkLst>
        </pc:cxnChg>
      </pc:sldChg>
      <pc:sldChg chg="addSp delSp modSp mod setBg">
        <pc:chgData name="Samir Gadekar" userId="9d5783be-bc78-4d08-a0ef-b19aa344f367" providerId="ADAL" clId="{2CE692A3-259C-4D42-9210-E5FAE99C5AB8}" dt="2024-10-07T09:22:18.398" v="1197" actId="1076"/>
        <pc:sldMkLst>
          <pc:docMk/>
          <pc:sldMk cId="899347951" sldId="272"/>
        </pc:sldMkLst>
        <pc:spChg chg="add del mod">
          <ac:chgData name="Samir Gadekar" userId="9d5783be-bc78-4d08-a0ef-b19aa344f367" providerId="ADAL" clId="{2CE692A3-259C-4D42-9210-E5FAE99C5AB8}" dt="2024-10-07T09:21:10.193" v="1162" actId="478"/>
          <ac:spMkLst>
            <pc:docMk/>
            <pc:sldMk cId="899347951" sldId="272"/>
            <ac:spMk id="2" creationId="{F9C16D41-3709-6DA4-9BCC-6F8F5FA87C70}"/>
          </ac:spMkLst>
        </pc:spChg>
        <pc:spChg chg="mod topLvl">
          <ac:chgData name="Samir Gadekar" userId="9d5783be-bc78-4d08-a0ef-b19aa344f367" providerId="ADAL" clId="{2CE692A3-259C-4D42-9210-E5FAE99C5AB8}" dt="2024-10-07T09:22:18.398" v="1197" actId="1076"/>
          <ac:spMkLst>
            <pc:docMk/>
            <pc:sldMk cId="899347951" sldId="272"/>
            <ac:spMk id="4" creationId="{5C37EB80-E656-41DA-CCD6-3125C86BD011}"/>
          </ac:spMkLst>
        </pc:spChg>
        <pc:spChg chg="del mod">
          <ac:chgData name="Samir Gadekar" userId="9d5783be-bc78-4d08-a0ef-b19aa344f367" providerId="ADAL" clId="{2CE692A3-259C-4D42-9210-E5FAE99C5AB8}" dt="2024-10-07T09:21:18.280" v="1165" actId="478"/>
          <ac:spMkLst>
            <pc:docMk/>
            <pc:sldMk cId="899347951" sldId="272"/>
            <ac:spMk id="9" creationId="{8ED045CC-C50E-C2F0-5629-195CEB025D89}"/>
          </ac:spMkLst>
        </pc:spChg>
        <pc:spChg chg="add mod">
          <ac:chgData name="Samir Gadekar" userId="9d5783be-bc78-4d08-a0ef-b19aa344f367" providerId="ADAL" clId="{2CE692A3-259C-4D42-9210-E5FAE99C5AB8}" dt="2024-10-07T09:22:18.398" v="1197" actId="1076"/>
          <ac:spMkLst>
            <pc:docMk/>
            <pc:sldMk cId="899347951" sldId="272"/>
            <ac:spMk id="10" creationId="{AEF01691-9430-988A-71BB-905D2C450E42}"/>
          </ac:spMkLst>
        </pc:spChg>
        <pc:grpChg chg="add del mod">
          <ac:chgData name="Samir Gadekar" userId="9d5783be-bc78-4d08-a0ef-b19aa344f367" providerId="ADAL" clId="{2CE692A3-259C-4D42-9210-E5FAE99C5AB8}" dt="2024-10-07T09:21:43.952" v="1184" actId="165"/>
          <ac:grpSpMkLst>
            <pc:docMk/>
            <pc:sldMk cId="899347951" sldId="272"/>
            <ac:grpSpMk id="3" creationId="{7BDA0DE5-C676-3AA4-583B-846B08D270EA}"/>
          </ac:grpSpMkLst>
        </pc:grpChg>
        <pc:picChg chg="mod topLvl">
          <ac:chgData name="Samir Gadekar" userId="9d5783be-bc78-4d08-a0ef-b19aa344f367" providerId="ADAL" clId="{2CE692A3-259C-4D42-9210-E5FAE99C5AB8}" dt="2024-10-07T09:22:18.398" v="1197" actId="1076"/>
          <ac:picMkLst>
            <pc:docMk/>
            <pc:sldMk cId="899347951" sldId="272"/>
            <ac:picMk id="5" creationId="{37306C1F-4BFE-769B-54BC-1C62C8E1F82A}"/>
          </ac:picMkLst>
        </pc:picChg>
        <pc:cxnChg chg="mod topLvl">
          <ac:chgData name="Samir Gadekar" userId="9d5783be-bc78-4d08-a0ef-b19aa344f367" providerId="ADAL" clId="{2CE692A3-259C-4D42-9210-E5FAE99C5AB8}" dt="2024-10-07T09:22:18.398" v="1197" actId="1076"/>
          <ac:cxnSpMkLst>
            <pc:docMk/>
            <pc:sldMk cId="899347951" sldId="272"/>
            <ac:cxnSpMk id="6" creationId="{33E2C087-5CE8-EAF4-5A13-5231AEA994D0}"/>
          </ac:cxnSpMkLst>
        </pc:cxnChg>
        <pc:cxnChg chg="mod topLvl">
          <ac:chgData name="Samir Gadekar" userId="9d5783be-bc78-4d08-a0ef-b19aa344f367" providerId="ADAL" clId="{2CE692A3-259C-4D42-9210-E5FAE99C5AB8}" dt="2024-10-07T09:22:18.398" v="1197" actId="1076"/>
          <ac:cxnSpMkLst>
            <pc:docMk/>
            <pc:sldMk cId="899347951" sldId="272"/>
            <ac:cxnSpMk id="7" creationId="{8745DC88-BB8F-70CE-B9B1-854B0C7DCD49}"/>
          </ac:cxnSpMkLst>
        </pc:cxnChg>
        <pc:cxnChg chg="mod topLvl">
          <ac:chgData name="Samir Gadekar" userId="9d5783be-bc78-4d08-a0ef-b19aa344f367" providerId="ADAL" clId="{2CE692A3-259C-4D42-9210-E5FAE99C5AB8}" dt="2024-10-07T09:22:18.398" v="1197" actId="1076"/>
          <ac:cxnSpMkLst>
            <pc:docMk/>
            <pc:sldMk cId="899347951" sldId="272"/>
            <ac:cxnSpMk id="8" creationId="{5A3F38F9-8711-6654-307D-09DFE56FED67}"/>
          </ac:cxnSpMkLst>
        </pc:cxnChg>
      </pc:sldChg>
      <pc:sldChg chg="addSp delSp modSp mod setBg">
        <pc:chgData name="Samir Gadekar" userId="9d5783be-bc78-4d08-a0ef-b19aa344f367" providerId="ADAL" clId="{2CE692A3-259C-4D42-9210-E5FAE99C5AB8}" dt="2024-10-07T12:03:22.255" v="2578" actId="1076"/>
        <pc:sldMkLst>
          <pc:docMk/>
          <pc:sldMk cId="696398282" sldId="273"/>
        </pc:sldMkLst>
        <pc:spChg chg="add del mod">
          <ac:chgData name="Samir Gadekar" userId="9d5783be-bc78-4d08-a0ef-b19aa344f367" providerId="ADAL" clId="{2CE692A3-259C-4D42-9210-E5FAE99C5AB8}" dt="2024-10-07T08:59:36.493" v="979" actId="478"/>
          <ac:spMkLst>
            <pc:docMk/>
            <pc:sldMk cId="696398282" sldId="273"/>
            <ac:spMk id="3" creationId="{09A7ADFD-E209-3EC8-3934-6F9848A848CC}"/>
          </ac:spMkLst>
        </pc:spChg>
        <pc:spChg chg="add mod">
          <ac:chgData name="Samir Gadekar" userId="9d5783be-bc78-4d08-a0ef-b19aa344f367" providerId="ADAL" clId="{2CE692A3-259C-4D42-9210-E5FAE99C5AB8}" dt="2024-10-07T11:40:31.621" v="2171" actId="207"/>
          <ac:spMkLst>
            <pc:docMk/>
            <pc:sldMk cId="696398282" sldId="273"/>
            <ac:spMk id="4" creationId="{7E207EA9-33F0-9496-FC19-D31EB619205B}"/>
          </ac:spMkLst>
        </pc:spChg>
        <pc:graphicFrameChg chg="mod modGraphic">
          <ac:chgData name="Samir Gadekar" userId="9d5783be-bc78-4d08-a0ef-b19aa344f367" providerId="ADAL" clId="{2CE692A3-259C-4D42-9210-E5FAE99C5AB8}" dt="2024-10-07T12:03:22.255" v="2578" actId="1076"/>
          <ac:graphicFrameMkLst>
            <pc:docMk/>
            <pc:sldMk cId="696398282" sldId="273"/>
            <ac:graphicFrameMk id="13" creationId="{00000000-0000-0000-0000-000000000000}"/>
          </ac:graphicFrameMkLst>
        </pc:graphicFrameChg>
        <pc:picChg chg="add mod">
          <ac:chgData name="Samir Gadekar" userId="9d5783be-bc78-4d08-a0ef-b19aa344f367" providerId="ADAL" clId="{2CE692A3-259C-4D42-9210-E5FAE99C5AB8}" dt="2024-10-07T08:29:56.097" v="251"/>
          <ac:picMkLst>
            <pc:docMk/>
            <pc:sldMk cId="696398282" sldId="273"/>
            <ac:picMk id="2" creationId="{D93BBA91-266D-80CF-DAD3-2A2C250FA2B9}"/>
          </ac:picMkLst>
        </pc:picChg>
        <pc:picChg chg="add mod">
          <ac:chgData name="Samir Gadekar" userId="9d5783be-bc78-4d08-a0ef-b19aa344f367" providerId="ADAL" clId="{2CE692A3-259C-4D42-9210-E5FAE99C5AB8}" dt="2024-10-07T08:59:32.145" v="977"/>
          <ac:picMkLst>
            <pc:docMk/>
            <pc:sldMk cId="696398282" sldId="273"/>
            <ac:picMk id="5" creationId="{86EEAFD6-8E0C-78AF-AAFD-3B7D3DBD5F7D}"/>
          </ac:picMkLst>
        </pc:picChg>
        <pc:cxnChg chg="add mod">
          <ac:chgData name="Samir Gadekar" userId="9d5783be-bc78-4d08-a0ef-b19aa344f367" providerId="ADAL" clId="{2CE692A3-259C-4D42-9210-E5FAE99C5AB8}" dt="2024-10-07T08:59:32.145" v="977"/>
          <ac:cxnSpMkLst>
            <pc:docMk/>
            <pc:sldMk cId="696398282" sldId="273"/>
            <ac:cxnSpMk id="6" creationId="{35A17CDF-A3C7-FF6D-987A-02A8A83057BF}"/>
          </ac:cxnSpMkLst>
        </pc:cxnChg>
        <pc:cxnChg chg="add mod">
          <ac:chgData name="Samir Gadekar" userId="9d5783be-bc78-4d08-a0ef-b19aa344f367" providerId="ADAL" clId="{2CE692A3-259C-4D42-9210-E5FAE99C5AB8}" dt="2024-10-07T08:59:32.145" v="977"/>
          <ac:cxnSpMkLst>
            <pc:docMk/>
            <pc:sldMk cId="696398282" sldId="273"/>
            <ac:cxnSpMk id="7" creationId="{A3DA9EF4-5257-077F-E4FB-16D41B4CB040}"/>
          </ac:cxnSpMkLst>
        </pc:cxnChg>
        <pc:cxnChg chg="add mod">
          <ac:chgData name="Samir Gadekar" userId="9d5783be-bc78-4d08-a0ef-b19aa344f367" providerId="ADAL" clId="{2CE692A3-259C-4D42-9210-E5FAE99C5AB8}" dt="2024-10-07T08:59:46.087" v="983" actId="14100"/>
          <ac:cxnSpMkLst>
            <pc:docMk/>
            <pc:sldMk cId="696398282" sldId="273"/>
            <ac:cxnSpMk id="8" creationId="{95C9BC5A-8F4F-BEBF-04D2-7748031BE655}"/>
          </ac:cxnSpMkLst>
        </pc:cxnChg>
      </pc:sldChg>
      <pc:sldChg chg="addSp delSp modSp mod setBg">
        <pc:chgData name="Samir Gadekar" userId="9d5783be-bc78-4d08-a0ef-b19aa344f367" providerId="ADAL" clId="{2CE692A3-259C-4D42-9210-E5FAE99C5AB8}" dt="2024-10-07T12:03:02.842" v="2576" actId="12788"/>
        <pc:sldMkLst>
          <pc:docMk/>
          <pc:sldMk cId="1057859003" sldId="274"/>
        </pc:sldMkLst>
        <pc:spChg chg="add del mod">
          <ac:chgData name="Samir Gadekar" userId="9d5783be-bc78-4d08-a0ef-b19aa344f367" providerId="ADAL" clId="{2CE692A3-259C-4D42-9210-E5FAE99C5AB8}" dt="2024-10-07T09:22:54.030" v="1201" actId="478"/>
          <ac:spMkLst>
            <pc:docMk/>
            <pc:sldMk cId="1057859003" sldId="274"/>
            <ac:spMk id="3" creationId="{223772C5-706D-2BC7-F55C-F3C6A7A15D4F}"/>
          </ac:spMkLst>
        </pc:spChg>
        <pc:spChg chg="add mod">
          <ac:chgData name="Samir Gadekar" userId="9d5783be-bc78-4d08-a0ef-b19aa344f367" providerId="ADAL" clId="{2CE692A3-259C-4D42-9210-E5FAE99C5AB8}" dt="2024-10-07T11:40:36.428" v="2172" actId="207"/>
          <ac:spMkLst>
            <pc:docMk/>
            <pc:sldMk cId="1057859003" sldId="274"/>
            <ac:spMk id="4" creationId="{604D513C-0034-CDD4-4DC0-B6709CD9E63F}"/>
          </ac:spMkLst>
        </pc:spChg>
        <pc:spChg chg="mod">
          <ac:chgData name="Samir Gadekar" userId="9d5783be-bc78-4d08-a0ef-b19aa344f367" providerId="ADAL" clId="{2CE692A3-259C-4D42-9210-E5FAE99C5AB8}" dt="2024-10-07T12:02:58.167" v="2575" actId="1076"/>
          <ac:spMkLst>
            <pc:docMk/>
            <pc:sldMk cId="1057859003" sldId="274"/>
            <ac:spMk id="5" creationId="{681C40F8-1380-357F-877A-3629EADD7F4D}"/>
          </ac:spMkLst>
        </pc:spChg>
        <pc:spChg chg="mod">
          <ac:chgData name="Samir Gadekar" userId="9d5783be-bc78-4d08-a0ef-b19aa344f367" providerId="ADAL" clId="{2CE692A3-259C-4D42-9210-E5FAE99C5AB8}" dt="2024-10-07T12:03:02.842" v="2576" actId="12788"/>
          <ac:spMkLst>
            <pc:docMk/>
            <pc:sldMk cId="1057859003" sldId="274"/>
            <ac:spMk id="6" creationId="{E7105304-7EFB-D148-0EE7-F0E1DE52B6A9}"/>
          </ac:spMkLst>
        </pc:spChg>
        <pc:spChg chg="mod">
          <ac:chgData name="Samir Gadekar" userId="9d5783be-bc78-4d08-a0ef-b19aa344f367" providerId="ADAL" clId="{2CE692A3-259C-4D42-9210-E5FAE99C5AB8}" dt="2024-10-07T11:41:39.191" v="2183" actId="1076"/>
          <ac:spMkLst>
            <pc:docMk/>
            <pc:sldMk cId="1057859003" sldId="274"/>
            <ac:spMk id="7" creationId="{1C80DFD6-23B9-81E8-FA92-54DAD3D77CE6}"/>
          </ac:spMkLst>
        </pc:spChg>
        <pc:spChg chg="mod">
          <ac:chgData name="Samir Gadekar" userId="9d5783be-bc78-4d08-a0ef-b19aa344f367" providerId="ADAL" clId="{2CE692A3-259C-4D42-9210-E5FAE99C5AB8}" dt="2024-10-07T12:02:58.167" v="2575" actId="1076"/>
          <ac:spMkLst>
            <pc:docMk/>
            <pc:sldMk cId="1057859003" sldId="274"/>
            <ac:spMk id="10" creationId="{681C40F8-1380-357F-877A-3629EADD7F4D}"/>
          </ac:spMkLst>
        </pc:spChg>
        <pc:spChg chg="mod">
          <ac:chgData name="Samir Gadekar" userId="9d5783be-bc78-4d08-a0ef-b19aa344f367" providerId="ADAL" clId="{2CE692A3-259C-4D42-9210-E5FAE99C5AB8}" dt="2024-10-07T12:03:02.842" v="2576" actId="12788"/>
          <ac:spMkLst>
            <pc:docMk/>
            <pc:sldMk cId="1057859003" sldId="274"/>
            <ac:spMk id="11" creationId="{E7105304-7EFB-D148-0EE7-F0E1DE52B6A9}"/>
          </ac:spMkLst>
        </pc:spChg>
        <pc:graphicFrameChg chg="mod">
          <ac:chgData name="Samir Gadekar" userId="9d5783be-bc78-4d08-a0ef-b19aa344f367" providerId="ADAL" clId="{2CE692A3-259C-4D42-9210-E5FAE99C5AB8}" dt="2024-10-07T12:02:45.568" v="2573" actId="1076"/>
          <ac:graphicFrameMkLst>
            <pc:docMk/>
            <pc:sldMk cId="1057859003" sldId="274"/>
            <ac:graphicFrameMk id="8" creationId="{822BA35E-B998-6697-767F-D5C238758A88}"/>
          </ac:graphicFrameMkLst>
        </pc:graphicFrameChg>
        <pc:graphicFrameChg chg="mod">
          <ac:chgData name="Samir Gadekar" userId="9d5783be-bc78-4d08-a0ef-b19aa344f367" providerId="ADAL" clId="{2CE692A3-259C-4D42-9210-E5FAE99C5AB8}" dt="2024-10-07T12:02:45.568" v="2573" actId="1076"/>
          <ac:graphicFrameMkLst>
            <pc:docMk/>
            <pc:sldMk cId="1057859003" sldId="274"/>
            <ac:graphicFrameMk id="9" creationId="{70719778-EC33-7533-B3A7-7C17F6B18E1D}"/>
          </ac:graphicFrameMkLst>
        </pc:graphicFrameChg>
        <pc:graphicFrameChg chg="mod">
          <ac:chgData name="Samir Gadekar" userId="9d5783be-bc78-4d08-a0ef-b19aa344f367" providerId="ADAL" clId="{2CE692A3-259C-4D42-9210-E5FAE99C5AB8}" dt="2024-10-07T12:02:45.568" v="2573" actId="1076"/>
          <ac:graphicFrameMkLst>
            <pc:docMk/>
            <pc:sldMk cId="1057859003" sldId="274"/>
            <ac:graphicFrameMk id="12" creationId="{13B16742-3363-8BA1-A7B3-E39319F24EFA}"/>
          </ac:graphicFrameMkLst>
        </pc:graphicFrameChg>
        <pc:graphicFrameChg chg="mod">
          <ac:chgData name="Samir Gadekar" userId="9d5783be-bc78-4d08-a0ef-b19aa344f367" providerId="ADAL" clId="{2CE692A3-259C-4D42-9210-E5FAE99C5AB8}" dt="2024-10-07T12:02:45.568" v="2573" actId="1076"/>
          <ac:graphicFrameMkLst>
            <pc:docMk/>
            <pc:sldMk cId="1057859003" sldId="274"/>
            <ac:graphicFrameMk id="13" creationId="{071B5E8C-2ABE-4BF0-BC2E-6B09DDA223A7}"/>
          </ac:graphicFrameMkLst>
        </pc:graphicFrameChg>
        <pc:picChg chg="add mod">
          <ac:chgData name="Samir Gadekar" userId="9d5783be-bc78-4d08-a0ef-b19aa344f367" providerId="ADAL" clId="{2CE692A3-259C-4D42-9210-E5FAE99C5AB8}" dt="2024-10-07T08:30:09.001" v="253"/>
          <ac:picMkLst>
            <pc:docMk/>
            <pc:sldMk cId="1057859003" sldId="274"/>
            <ac:picMk id="2" creationId="{B525A0FF-21D5-21B9-8805-A62892857ED7}"/>
          </ac:picMkLst>
        </pc:picChg>
        <pc:picChg chg="add mod">
          <ac:chgData name="Samir Gadekar" userId="9d5783be-bc78-4d08-a0ef-b19aa344f367" providerId="ADAL" clId="{2CE692A3-259C-4D42-9210-E5FAE99C5AB8}" dt="2024-10-07T09:22:49.839" v="1199"/>
          <ac:picMkLst>
            <pc:docMk/>
            <pc:sldMk cId="1057859003" sldId="274"/>
            <ac:picMk id="16" creationId="{C8665795-7120-86B6-93D8-B924C642CBF9}"/>
          </ac:picMkLst>
        </pc:picChg>
        <pc:cxnChg chg="mod">
          <ac:chgData name="Samir Gadekar" userId="9d5783be-bc78-4d08-a0ef-b19aa344f367" providerId="ADAL" clId="{2CE692A3-259C-4D42-9210-E5FAE99C5AB8}" dt="2024-10-07T12:02:45.568" v="2573" actId="1076"/>
          <ac:cxnSpMkLst>
            <pc:docMk/>
            <pc:sldMk cId="1057859003" sldId="274"/>
            <ac:cxnSpMk id="14" creationId="{AEAD0513-8C3A-5FE9-5B17-082CF1D418CA}"/>
          </ac:cxnSpMkLst>
        </pc:cxnChg>
        <pc:cxnChg chg="mod">
          <ac:chgData name="Samir Gadekar" userId="9d5783be-bc78-4d08-a0ef-b19aa344f367" providerId="ADAL" clId="{2CE692A3-259C-4D42-9210-E5FAE99C5AB8}" dt="2024-10-07T12:02:45.568" v="2573" actId="1076"/>
          <ac:cxnSpMkLst>
            <pc:docMk/>
            <pc:sldMk cId="1057859003" sldId="274"/>
            <ac:cxnSpMk id="15" creationId="{496F12ED-C32C-F664-6CD0-2E03CC69A50F}"/>
          </ac:cxnSpMkLst>
        </pc:cxnChg>
        <pc:cxnChg chg="add mod">
          <ac:chgData name="Samir Gadekar" userId="9d5783be-bc78-4d08-a0ef-b19aa344f367" providerId="ADAL" clId="{2CE692A3-259C-4D42-9210-E5FAE99C5AB8}" dt="2024-10-07T09:22:49.839" v="1199"/>
          <ac:cxnSpMkLst>
            <pc:docMk/>
            <pc:sldMk cId="1057859003" sldId="274"/>
            <ac:cxnSpMk id="17" creationId="{AAF98158-BF93-4561-0EB9-7C633C99DEF2}"/>
          </ac:cxnSpMkLst>
        </pc:cxnChg>
        <pc:cxnChg chg="add mod">
          <ac:chgData name="Samir Gadekar" userId="9d5783be-bc78-4d08-a0ef-b19aa344f367" providerId="ADAL" clId="{2CE692A3-259C-4D42-9210-E5FAE99C5AB8}" dt="2024-10-07T09:22:49.839" v="1199"/>
          <ac:cxnSpMkLst>
            <pc:docMk/>
            <pc:sldMk cId="1057859003" sldId="274"/>
            <ac:cxnSpMk id="18" creationId="{1EF30C77-AAE5-F941-895C-74BB8C00CF0B}"/>
          </ac:cxnSpMkLst>
        </pc:cxnChg>
        <pc:cxnChg chg="add mod">
          <ac:chgData name="Samir Gadekar" userId="9d5783be-bc78-4d08-a0ef-b19aa344f367" providerId="ADAL" clId="{2CE692A3-259C-4D42-9210-E5FAE99C5AB8}" dt="2024-10-07T09:23:10.629" v="1206" actId="14100"/>
          <ac:cxnSpMkLst>
            <pc:docMk/>
            <pc:sldMk cId="1057859003" sldId="274"/>
            <ac:cxnSpMk id="19" creationId="{87F442F6-6160-6A47-5912-BF6B733105D1}"/>
          </ac:cxnSpMkLst>
        </pc:cxnChg>
      </pc:sldChg>
      <pc:sldChg chg="addSp delSp modSp mod setBg">
        <pc:chgData name="Samir Gadekar" userId="9d5783be-bc78-4d08-a0ef-b19aa344f367" providerId="ADAL" clId="{2CE692A3-259C-4D42-9210-E5FAE99C5AB8}" dt="2024-10-07T11:44:00.857" v="2261" actId="1076"/>
        <pc:sldMkLst>
          <pc:docMk/>
          <pc:sldMk cId="314290277" sldId="275"/>
        </pc:sldMkLst>
        <pc:spChg chg="add del mod">
          <ac:chgData name="Samir Gadekar" userId="9d5783be-bc78-4d08-a0ef-b19aa344f367" providerId="ADAL" clId="{2CE692A3-259C-4D42-9210-E5FAE99C5AB8}" dt="2024-10-07T09:23:26.272" v="1210" actId="478"/>
          <ac:spMkLst>
            <pc:docMk/>
            <pc:sldMk cId="314290277" sldId="275"/>
            <ac:spMk id="4" creationId="{315ADBA0-5A8C-A0AF-531B-F8D2C0BC5D66}"/>
          </ac:spMkLst>
        </pc:spChg>
        <pc:spChg chg="add mod">
          <ac:chgData name="Samir Gadekar" userId="9d5783be-bc78-4d08-a0ef-b19aa344f367" providerId="ADAL" clId="{2CE692A3-259C-4D42-9210-E5FAE99C5AB8}" dt="2024-10-07T11:42:05.716" v="2184" actId="207"/>
          <ac:spMkLst>
            <pc:docMk/>
            <pc:sldMk cId="314290277" sldId="275"/>
            <ac:spMk id="5" creationId="{4620FA4E-211A-3EEF-958E-C3958DD9AC4B}"/>
          </ac:spMkLst>
        </pc:spChg>
        <pc:spChg chg="mod">
          <ac:chgData name="Samir Gadekar" userId="9d5783be-bc78-4d08-a0ef-b19aa344f367" providerId="ADAL" clId="{2CE692A3-259C-4D42-9210-E5FAE99C5AB8}" dt="2024-10-07T11:44:00.857" v="2261" actId="1076"/>
          <ac:spMkLst>
            <pc:docMk/>
            <pc:sldMk cId="314290277" sldId="275"/>
            <ac:spMk id="6" creationId="{1C80DFD6-23B9-81E8-FA92-54DAD3D77CE6}"/>
          </ac:spMkLst>
        </pc:spChg>
        <pc:graphicFrameChg chg="mod modGraphic">
          <ac:chgData name="Samir Gadekar" userId="9d5783be-bc78-4d08-a0ef-b19aa344f367" providerId="ADAL" clId="{2CE692A3-259C-4D42-9210-E5FAE99C5AB8}" dt="2024-10-07T11:43:51.256" v="2258" actId="1076"/>
          <ac:graphicFrameMkLst>
            <pc:docMk/>
            <pc:sldMk cId="314290277" sldId="275"/>
            <ac:graphicFrameMk id="2" creationId="{00000000-0000-0000-0000-000000000000}"/>
          </ac:graphicFrameMkLst>
        </pc:graphicFrameChg>
        <pc:picChg chg="add mod">
          <ac:chgData name="Samir Gadekar" userId="9d5783be-bc78-4d08-a0ef-b19aa344f367" providerId="ADAL" clId="{2CE692A3-259C-4D42-9210-E5FAE99C5AB8}" dt="2024-10-07T08:30:12.275" v="254"/>
          <ac:picMkLst>
            <pc:docMk/>
            <pc:sldMk cId="314290277" sldId="275"/>
            <ac:picMk id="3" creationId="{009953DC-5265-7E84-B7D9-9FDF3FA18F94}"/>
          </ac:picMkLst>
        </pc:picChg>
        <pc:picChg chg="add mod">
          <ac:chgData name="Samir Gadekar" userId="9d5783be-bc78-4d08-a0ef-b19aa344f367" providerId="ADAL" clId="{2CE692A3-259C-4D42-9210-E5FAE99C5AB8}" dt="2024-10-07T09:23:21.961" v="1208"/>
          <ac:picMkLst>
            <pc:docMk/>
            <pc:sldMk cId="314290277" sldId="275"/>
            <ac:picMk id="7" creationId="{D219CB82-B074-6D01-C91B-62E136D5636A}"/>
          </ac:picMkLst>
        </pc:picChg>
        <pc:cxnChg chg="add mod">
          <ac:chgData name="Samir Gadekar" userId="9d5783be-bc78-4d08-a0ef-b19aa344f367" providerId="ADAL" clId="{2CE692A3-259C-4D42-9210-E5FAE99C5AB8}" dt="2024-10-07T09:23:21.961" v="1208"/>
          <ac:cxnSpMkLst>
            <pc:docMk/>
            <pc:sldMk cId="314290277" sldId="275"/>
            <ac:cxnSpMk id="8" creationId="{72DD6364-6604-F011-7E10-29EFE018DEB6}"/>
          </ac:cxnSpMkLst>
        </pc:cxnChg>
        <pc:cxnChg chg="add mod">
          <ac:chgData name="Samir Gadekar" userId="9d5783be-bc78-4d08-a0ef-b19aa344f367" providerId="ADAL" clId="{2CE692A3-259C-4D42-9210-E5FAE99C5AB8}" dt="2024-10-07T09:23:21.961" v="1208"/>
          <ac:cxnSpMkLst>
            <pc:docMk/>
            <pc:sldMk cId="314290277" sldId="275"/>
            <ac:cxnSpMk id="9" creationId="{E5193BA2-A138-0E46-975E-293EC8DB82BB}"/>
          </ac:cxnSpMkLst>
        </pc:cxnChg>
        <pc:cxnChg chg="add mod">
          <ac:chgData name="Samir Gadekar" userId="9d5783be-bc78-4d08-a0ef-b19aa344f367" providerId="ADAL" clId="{2CE692A3-259C-4D42-9210-E5FAE99C5AB8}" dt="2024-10-07T09:23:34.837" v="1213" actId="1076"/>
          <ac:cxnSpMkLst>
            <pc:docMk/>
            <pc:sldMk cId="314290277" sldId="275"/>
            <ac:cxnSpMk id="10" creationId="{8C3D4791-0C19-F591-FA7E-D6CABAB871D2}"/>
          </ac:cxnSpMkLst>
        </pc:cxnChg>
      </pc:sldChg>
      <pc:sldChg chg="addSp delSp modSp mod setBg">
        <pc:chgData name="Samir Gadekar" userId="9d5783be-bc78-4d08-a0ef-b19aa344f367" providerId="ADAL" clId="{2CE692A3-259C-4D42-9210-E5FAE99C5AB8}" dt="2024-10-07T12:30:38.848" v="2876" actId="208"/>
        <pc:sldMkLst>
          <pc:docMk/>
          <pc:sldMk cId="1872478727" sldId="276"/>
        </pc:sldMkLst>
        <pc:spChg chg="add del mod">
          <ac:chgData name="Samir Gadekar" userId="9d5783be-bc78-4d08-a0ef-b19aa344f367" providerId="ADAL" clId="{2CE692A3-259C-4D42-9210-E5FAE99C5AB8}" dt="2024-10-07T08:45:15.990" v="741" actId="478"/>
          <ac:spMkLst>
            <pc:docMk/>
            <pc:sldMk cId="1872478727" sldId="276"/>
            <ac:spMk id="3" creationId="{0BADD3EF-9CED-E825-D8D1-12E0C7400216}"/>
          </ac:spMkLst>
        </pc:spChg>
        <pc:spChg chg="add mod">
          <ac:chgData name="Samir Gadekar" userId="9d5783be-bc78-4d08-a0ef-b19aa344f367" providerId="ADAL" clId="{2CE692A3-259C-4D42-9210-E5FAE99C5AB8}" dt="2024-10-07T11:05:35.826" v="1765" actId="207"/>
          <ac:spMkLst>
            <pc:docMk/>
            <pc:sldMk cId="1872478727" sldId="276"/>
            <ac:spMk id="4" creationId="{8C7077A5-6BFF-C8A9-1B6D-BAD147F2D187}"/>
          </ac:spMkLst>
        </pc:spChg>
        <pc:spChg chg="mod">
          <ac:chgData name="Samir Gadekar" userId="9d5783be-bc78-4d08-a0ef-b19aa344f367" providerId="ADAL" clId="{2CE692A3-259C-4D42-9210-E5FAE99C5AB8}" dt="2024-10-07T12:30:38.848" v="2876" actId="208"/>
          <ac:spMkLst>
            <pc:docMk/>
            <pc:sldMk cId="1872478727" sldId="276"/>
            <ac:spMk id="6" creationId="{C0BDB8D4-4BAC-4142-82F2-FCB8834A1371}"/>
          </ac:spMkLst>
        </pc:spChg>
        <pc:spChg chg="mod">
          <ac:chgData name="Samir Gadekar" userId="9d5783be-bc78-4d08-a0ef-b19aa344f367" providerId="ADAL" clId="{2CE692A3-259C-4D42-9210-E5FAE99C5AB8}" dt="2024-10-07T10:46:35.447" v="1526" actId="207"/>
          <ac:spMkLst>
            <pc:docMk/>
            <pc:sldMk cId="1872478727" sldId="276"/>
            <ac:spMk id="7" creationId="{6B840D73-4384-7750-F94F-4FDA0CA22A58}"/>
          </ac:spMkLst>
        </pc:spChg>
        <pc:spChg chg="mod">
          <ac:chgData name="Samir Gadekar" userId="9d5783be-bc78-4d08-a0ef-b19aa344f367" providerId="ADAL" clId="{2CE692A3-259C-4D42-9210-E5FAE99C5AB8}" dt="2024-10-07T10:47:26.190" v="1538" actId="1076"/>
          <ac:spMkLst>
            <pc:docMk/>
            <pc:sldMk cId="1872478727" sldId="276"/>
            <ac:spMk id="9" creationId="{21B66579-DA65-A5B8-6D58-3137BAEA3675}"/>
          </ac:spMkLst>
        </pc:spChg>
        <pc:spChg chg="mod">
          <ac:chgData name="Samir Gadekar" userId="9d5783be-bc78-4d08-a0ef-b19aa344f367" providerId="ADAL" clId="{2CE692A3-259C-4D42-9210-E5FAE99C5AB8}" dt="2024-10-07T10:47:26.190" v="1538" actId="1076"/>
          <ac:spMkLst>
            <pc:docMk/>
            <pc:sldMk cId="1872478727" sldId="276"/>
            <ac:spMk id="10" creationId="{9445BE25-5808-EB6B-E432-DB50B99398F9}"/>
          </ac:spMkLst>
        </pc:spChg>
        <pc:spChg chg="mod">
          <ac:chgData name="Samir Gadekar" userId="9d5783be-bc78-4d08-a0ef-b19aa344f367" providerId="ADAL" clId="{2CE692A3-259C-4D42-9210-E5FAE99C5AB8}" dt="2024-10-07T10:47:26.190" v="1538" actId="1076"/>
          <ac:spMkLst>
            <pc:docMk/>
            <pc:sldMk cId="1872478727" sldId="276"/>
            <ac:spMk id="15" creationId="{18F28DB7-25AE-FAB7-10C7-0ADEBDB6B54F}"/>
          </ac:spMkLst>
        </pc:spChg>
        <pc:spChg chg="mod">
          <ac:chgData name="Samir Gadekar" userId="9d5783be-bc78-4d08-a0ef-b19aa344f367" providerId="ADAL" clId="{2CE692A3-259C-4D42-9210-E5FAE99C5AB8}" dt="2024-10-07T10:47:26.190" v="1538" actId="1076"/>
          <ac:spMkLst>
            <pc:docMk/>
            <pc:sldMk cId="1872478727" sldId="276"/>
            <ac:spMk id="16" creationId="{08C95948-92F1-E479-7882-06BFF64C8588}"/>
          </ac:spMkLst>
        </pc:spChg>
        <pc:spChg chg="mod">
          <ac:chgData name="Samir Gadekar" userId="9d5783be-bc78-4d08-a0ef-b19aa344f367" providerId="ADAL" clId="{2CE692A3-259C-4D42-9210-E5FAE99C5AB8}" dt="2024-10-07T10:47:26.190" v="1538" actId="1076"/>
          <ac:spMkLst>
            <pc:docMk/>
            <pc:sldMk cId="1872478727" sldId="276"/>
            <ac:spMk id="18" creationId="{0751F397-F27D-6352-0171-94340B03D668}"/>
          </ac:spMkLst>
        </pc:spChg>
        <pc:spChg chg="mod">
          <ac:chgData name="Samir Gadekar" userId="9d5783be-bc78-4d08-a0ef-b19aa344f367" providerId="ADAL" clId="{2CE692A3-259C-4D42-9210-E5FAE99C5AB8}" dt="2024-10-07T10:47:26.190" v="1538" actId="1076"/>
          <ac:spMkLst>
            <pc:docMk/>
            <pc:sldMk cId="1872478727" sldId="276"/>
            <ac:spMk id="21" creationId="{FC30B9A8-5CDE-8C66-6C52-12368E20BD11}"/>
          </ac:spMkLst>
        </pc:spChg>
        <pc:spChg chg="mod">
          <ac:chgData name="Samir Gadekar" userId="9d5783be-bc78-4d08-a0ef-b19aa344f367" providerId="ADAL" clId="{2CE692A3-259C-4D42-9210-E5FAE99C5AB8}" dt="2024-10-07T10:47:26.190" v="1538" actId="1076"/>
          <ac:spMkLst>
            <pc:docMk/>
            <pc:sldMk cId="1872478727" sldId="276"/>
            <ac:spMk id="22" creationId="{DEFC2E2B-71DE-FC35-9458-779D9C2D9779}"/>
          </ac:spMkLst>
        </pc:spChg>
        <pc:spChg chg="mod">
          <ac:chgData name="Samir Gadekar" userId="9d5783be-bc78-4d08-a0ef-b19aa344f367" providerId="ADAL" clId="{2CE692A3-259C-4D42-9210-E5FAE99C5AB8}" dt="2024-10-07T12:28:42.975" v="2849" actId="1076"/>
          <ac:spMkLst>
            <pc:docMk/>
            <pc:sldMk cId="1872478727" sldId="276"/>
            <ac:spMk id="27" creationId="{B4B883BA-E196-5699-152A-5C560E4E04AF}"/>
          </ac:spMkLst>
        </pc:spChg>
        <pc:spChg chg="mod">
          <ac:chgData name="Samir Gadekar" userId="9d5783be-bc78-4d08-a0ef-b19aa344f367" providerId="ADAL" clId="{2CE692A3-259C-4D42-9210-E5FAE99C5AB8}" dt="2024-10-07T12:28:42.975" v="2849" actId="1076"/>
          <ac:spMkLst>
            <pc:docMk/>
            <pc:sldMk cId="1872478727" sldId="276"/>
            <ac:spMk id="28" creationId="{525BAC93-D2DB-80FE-B709-CE8E1B223951}"/>
          </ac:spMkLst>
        </pc:spChg>
        <pc:spChg chg="mod">
          <ac:chgData name="Samir Gadekar" userId="9d5783be-bc78-4d08-a0ef-b19aa344f367" providerId="ADAL" clId="{2CE692A3-259C-4D42-9210-E5FAE99C5AB8}" dt="2024-10-07T10:47:26.190" v="1538" actId="1076"/>
          <ac:spMkLst>
            <pc:docMk/>
            <pc:sldMk cId="1872478727" sldId="276"/>
            <ac:spMk id="33" creationId="{A404CB4D-6553-67FD-9EB7-9EB7D449BC14}"/>
          </ac:spMkLst>
        </pc:spChg>
        <pc:spChg chg="mod">
          <ac:chgData name="Samir Gadekar" userId="9d5783be-bc78-4d08-a0ef-b19aa344f367" providerId="ADAL" clId="{2CE692A3-259C-4D42-9210-E5FAE99C5AB8}" dt="2024-10-07T10:47:26.190" v="1538" actId="1076"/>
          <ac:spMkLst>
            <pc:docMk/>
            <pc:sldMk cId="1872478727" sldId="276"/>
            <ac:spMk id="34" creationId="{951A030C-FA79-590B-54FB-51F29F2F6E4D}"/>
          </ac:spMkLst>
        </pc:spChg>
        <pc:spChg chg="mod">
          <ac:chgData name="Samir Gadekar" userId="9d5783be-bc78-4d08-a0ef-b19aa344f367" providerId="ADAL" clId="{2CE692A3-259C-4D42-9210-E5FAE99C5AB8}" dt="2024-10-07T12:28:53.311" v="2850" actId="1035"/>
          <ac:spMkLst>
            <pc:docMk/>
            <pc:sldMk cId="1872478727" sldId="276"/>
            <ac:spMk id="39" creationId="{E5A64B2D-1327-76CF-FAF1-7845F723ABCD}"/>
          </ac:spMkLst>
        </pc:spChg>
        <pc:spChg chg="mod">
          <ac:chgData name="Samir Gadekar" userId="9d5783be-bc78-4d08-a0ef-b19aa344f367" providerId="ADAL" clId="{2CE692A3-259C-4D42-9210-E5FAE99C5AB8}" dt="2024-10-07T10:47:26.190" v="1538" actId="1076"/>
          <ac:spMkLst>
            <pc:docMk/>
            <pc:sldMk cId="1872478727" sldId="276"/>
            <ac:spMk id="40" creationId="{1A4200B7-F000-2090-7C0E-1CA996C7DD63}"/>
          </ac:spMkLst>
        </pc:spChg>
        <pc:spChg chg="mod">
          <ac:chgData name="Samir Gadekar" userId="9d5783be-bc78-4d08-a0ef-b19aa344f367" providerId="ADAL" clId="{2CE692A3-259C-4D42-9210-E5FAE99C5AB8}" dt="2024-10-07T10:47:26.190" v="1538" actId="1076"/>
          <ac:spMkLst>
            <pc:docMk/>
            <pc:sldMk cId="1872478727" sldId="276"/>
            <ac:spMk id="45" creationId="{394DD58A-6A88-466E-F0A5-05012390B1F0}"/>
          </ac:spMkLst>
        </pc:spChg>
        <pc:spChg chg="mod">
          <ac:chgData name="Samir Gadekar" userId="9d5783be-bc78-4d08-a0ef-b19aa344f367" providerId="ADAL" clId="{2CE692A3-259C-4D42-9210-E5FAE99C5AB8}" dt="2024-10-07T10:47:26.190" v="1538" actId="1076"/>
          <ac:spMkLst>
            <pc:docMk/>
            <pc:sldMk cId="1872478727" sldId="276"/>
            <ac:spMk id="46" creationId="{CE1947D2-8FC3-F90B-5369-4E2A866FEC18}"/>
          </ac:spMkLst>
        </pc:spChg>
        <pc:spChg chg="mod">
          <ac:chgData name="Samir Gadekar" userId="9d5783be-bc78-4d08-a0ef-b19aa344f367" providerId="ADAL" clId="{2CE692A3-259C-4D42-9210-E5FAE99C5AB8}" dt="2024-10-07T10:47:26.190" v="1538" actId="1076"/>
          <ac:spMkLst>
            <pc:docMk/>
            <pc:sldMk cId="1872478727" sldId="276"/>
            <ac:spMk id="51" creationId="{3CF4DE9B-B09B-4ED0-3B22-96E57124C8F6}"/>
          </ac:spMkLst>
        </pc:spChg>
        <pc:spChg chg="mod">
          <ac:chgData name="Samir Gadekar" userId="9d5783be-bc78-4d08-a0ef-b19aa344f367" providerId="ADAL" clId="{2CE692A3-259C-4D42-9210-E5FAE99C5AB8}" dt="2024-10-07T10:47:26.190" v="1538" actId="1076"/>
          <ac:spMkLst>
            <pc:docMk/>
            <pc:sldMk cId="1872478727" sldId="276"/>
            <ac:spMk id="52" creationId="{5B3C2835-E012-0F84-3A00-CC27A77AD863}"/>
          </ac:spMkLst>
        </pc:spChg>
        <pc:spChg chg="mod">
          <ac:chgData name="Samir Gadekar" userId="9d5783be-bc78-4d08-a0ef-b19aa344f367" providerId="ADAL" clId="{2CE692A3-259C-4D42-9210-E5FAE99C5AB8}" dt="2024-10-07T10:47:26.190" v="1538" actId="1076"/>
          <ac:spMkLst>
            <pc:docMk/>
            <pc:sldMk cId="1872478727" sldId="276"/>
            <ac:spMk id="57" creationId="{BCA9D164-E508-8C42-8070-BA5F3B0CF5BE}"/>
          </ac:spMkLst>
        </pc:spChg>
        <pc:spChg chg="mod">
          <ac:chgData name="Samir Gadekar" userId="9d5783be-bc78-4d08-a0ef-b19aa344f367" providerId="ADAL" clId="{2CE692A3-259C-4D42-9210-E5FAE99C5AB8}" dt="2024-10-07T10:47:26.190" v="1538" actId="1076"/>
          <ac:spMkLst>
            <pc:docMk/>
            <pc:sldMk cId="1872478727" sldId="276"/>
            <ac:spMk id="58" creationId="{98C2333D-F47C-FE8E-8B98-5FDF69C28091}"/>
          </ac:spMkLst>
        </pc:spChg>
        <pc:spChg chg="mod">
          <ac:chgData name="Samir Gadekar" userId="9d5783be-bc78-4d08-a0ef-b19aa344f367" providerId="ADAL" clId="{2CE692A3-259C-4D42-9210-E5FAE99C5AB8}" dt="2024-10-07T12:29:15.257" v="2856" actId="1076"/>
          <ac:spMkLst>
            <pc:docMk/>
            <pc:sldMk cId="1872478727" sldId="276"/>
            <ac:spMk id="63" creationId="{98CD308D-EB28-B954-0FCA-C6F07FF986F4}"/>
          </ac:spMkLst>
        </pc:spChg>
        <pc:spChg chg="mod">
          <ac:chgData name="Samir Gadekar" userId="9d5783be-bc78-4d08-a0ef-b19aa344f367" providerId="ADAL" clId="{2CE692A3-259C-4D42-9210-E5FAE99C5AB8}" dt="2024-10-07T12:29:15.257" v="2856" actId="1076"/>
          <ac:spMkLst>
            <pc:docMk/>
            <pc:sldMk cId="1872478727" sldId="276"/>
            <ac:spMk id="64" creationId="{7E681936-17E1-2532-2E9A-C503025C9C26}"/>
          </ac:spMkLst>
        </pc:spChg>
        <pc:spChg chg="mod">
          <ac:chgData name="Samir Gadekar" userId="9d5783be-bc78-4d08-a0ef-b19aa344f367" providerId="ADAL" clId="{2CE692A3-259C-4D42-9210-E5FAE99C5AB8}" dt="2024-10-07T10:47:26.190" v="1538" actId="1076"/>
          <ac:spMkLst>
            <pc:docMk/>
            <pc:sldMk cId="1872478727" sldId="276"/>
            <ac:spMk id="69" creationId="{9CA5A0C7-D033-12AA-1524-58D0397E9D2E}"/>
          </ac:spMkLst>
        </pc:spChg>
        <pc:spChg chg="mod">
          <ac:chgData name="Samir Gadekar" userId="9d5783be-bc78-4d08-a0ef-b19aa344f367" providerId="ADAL" clId="{2CE692A3-259C-4D42-9210-E5FAE99C5AB8}" dt="2024-10-07T10:47:26.190" v="1538" actId="1076"/>
          <ac:spMkLst>
            <pc:docMk/>
            <pc:sldMk cId="1872478727" sldId="276"/>
            <ac:spMk id="70" creationId="{E541FAD2-3C9A-08FB-B3A2-779F888E6279}"/>
          </ac:spMkLst>
        </pc:spChg>
        <pc:spChg chg="mod">
          <ac:chgData name="Samir Gadekar" userId="9d5783be-bc78-4d08-a0ef-b19aa344f367" providerId="ADAL" clId="{2CE692A3-259C-4D42-9210-E5FAE99C5AB8}" dt="2024-10-07T10:47:26.190" v="1538" actId="1076"/>
          <ac:spMkLst>
            <pc:docMk/>
            <pc:sldMk cId="1872478727" sldId="276"/>
            <ac:spMk id="115" creationId="{5A709D18-EFAB-61AC-43AB-6A17A0D5FE54}"/>
          </ac:spMkLst>
        </pc:spChg>
        <pc:spChg chg="mod">
          <ac:chgData name="Samir Gadekar" userId="9d5783be-bc78-4d08-a0ef-b19aa344f367" providerId="ADAL" clId="{2CE692A3-259C-4D42-9210-E5FAE99C5AB8}" dt="2024-10-07T10:47:26.190" v="1538" actId="1076"/>
          <ac:spMkLst>
            <pc:docMk/>
            <pc:sldMk cId="1872478727" sldId="276"/>
            <ac:spMk id="117" creationId="{DB928FFC-4BED-6D50-336A-F15C7B74887D}"/>
          </ac:spMkLst>
        </pc:spChg>
        <pc:spChg chg="mod">
          <ac:chgData name="Samir Gadekar" userId="9d5783be-bc78-4d08-a0ef-b19aa344f367" providerId="ADAL" clId="{2CE692A3-259C-4D42-9210-E5FAE99C5AB8}" dt="2024-10-07T10:46:07.226" v="1521" actId="207"/>
          <ac:spMkLst>
            <pc:docMk/>
            <pc:sldMk cId="1872478727" sldId="276"/>
            <ac:spMk id="120" creationId="{4F47813E-7D6C-2D00-384F-7E8940B7DAFC}"/>
          </ac:spMkLst>
        </pc:spChg>
        <pc:spChg chg="mod">
          <ac:chgData name="Samir Gadekar" userId="9d5783be-bc78-4d08-a0ef-b19aa344f367" providerId="ADAL" clId="{2CE692A3-259C-4D42-9210-E5FAE99C5AB8}" dt="2024-10-07T10:47:26.190" v="1538" actId="1076"/>
          <ac:spMkLst>
            <pc:docMk/>
            <pc:sldMk cId="1872478727" sldId="276"/>
            <ac:spMk id="135" creationId="{6C1190B9-CB8A-F938-27DD-91FB89087704}"/>
          </ac:spMkLst>
        </pc:spChg>
        <pc:spChg chg="mod">
          <ac:chgData name="Samir Gadekar" userId="9d5783be-bc78-4d08-a0ef-b19aa344f367" providerId="ADAL" clId="{2CE692A3-259C-4D42-9210-E5FAE99C5AB8}" dt="2024-10-07T10:46:09.632" v="1522" actId="207"/>
          <ac:spMkLst>
            <pc:docMk/>
            <pc:sldMk cId="1872478727" sldId="276"/>
            <ac:spMk id="143" creationId="{BF325C02-296F-A28A-7231-BDC1F7127FD9}"/>
          </ac:spMkLst>
        </pc:spChg>
        <pc:spChg chg="mod">
          <ac:chgData name="Samir Gadekar" userId="9d5783be-bc78-4d08-a0ef-b19aa344f367" providerId="ADAL" clId="{2CE692A3-259C-4D42-9210-E5FAE99C5AB8}" dt="2024-10-07T10:47:26.190" v="1538" actId="1076"/>
          <ac:spMkLst>
            <pc:docMk/>
            <pc:sldMk cId="1872478727" sldId="276"/>
            <ac:spMk id="156" creationId="{4CF13061-DEA9-271A-8B8C-3073B8D57AF3}"/>
          </ac:spMkLst>
        </pc:spChg>
        <pc:spChg chg="mod">
          <ac:chgData name="Samir Gadekar" userId="9d5783be-bc78-4d08-a0ef-b19aa344f367" providerId="ADAL" clId="{2CE692A3-259C-4D42-9210-E5FAE99C5AB8}" dt="2024-10-07T10:46:12.408" v="1523" actId="207"/>
          <ac:spMkLst>
            <pc:docMk/>
            <pc:sldMk cId="1872478727" sldId="276"/>
            <ac:spMk id="163" creationId="{0761B03E-3F68-68A5-8C5D-D1AC99E87A3C}"/>
          </ac:spMkLst>
        </pc:spChg>
        <pc:spChg chg="mod">
          <ac:chgData name="Samir Gadekar" userId="9d5783be-bc78-4d08-a0ef-b19aa344f367" providerId="ADAL" clId="{2CE692A3-259C-4D42-9210-E5FAE99C5AB8}" dt="2024-10-07T10:47:26.190" v="1538" actId="1076"/>
          <ac:spMkLst>
            <pc:docMk/>
            <pc:sldMk cId="1872478727" sldId="276"/>
            <ac:spMk id="180" creationId="{2F532481-F9AB-F86B-5AC4-1E2BF184D6BA}"/>
          </ac:spMkLst>
        </pc:spChg>
        <pc:spChg chg="mod">
          <ac:chgData name="Samir Gadekar" userId="9d5783be-bc78-4d08-a0ef-b19aa344f367" providerId="ADAL" clId="{2CE692A3-259C-4D42-9210-E5FAE99C5AB8}" dt="2024-10-07T10:46:16.894" v="1524" actId="207"/>
          <ac:spMkLst>
            <pc:docMk/>
            <pc:sldMk cId="1872478727" sldId="276"/>
            <ac:spMk id="185" creationId="{B8945781-D603-5775-9004-2CB3FF339A01}"/>
          </ac:spMkLst>
        </pc:spChg>
        <pc:spChg chg="mod">
          <ac:chgData name="Samir Gadekar" userId="9d5783be-bc78-4d08-a0ef-b19aa344f367" providerId="ADAL" clId="{2CE692A3-259C-4D42-9210-E5FAE99C5AB8}" dt="2024-10-07T10:47:26.190" v="1538" actId="1076"/>
          <ac:spMkLst>
            <pc:docMk/>
            <pc:sldMk cId="1872478727" sldId="276"/>
            <ac:spMk id="198" creationId="{748365FC-B5A3-0D2D-AABD-AD0068012B3D}"/>
          </ac:spMkLst>
        </pc:spChg>
        <pc:spChg chg="mod">
          <ac:chgData name="Samir Gadekar" userId="9d5783be-bc78-4d08-a0ef-b19aa344f367" providerId="ADAL" clId="{2CE692A3-259C-4D42-9210-E5FAE99C5AB8}" dt="2024-10-07T10:46:20.248" v="1525" actId="207"/>
          <ac:spMkLst>
            <pc:docMk/>
            <pc:sldMk cId="1872478727" sldId="276"/>
            <ac:spMk id="202" creationId="{9C2A2503-DA79-831F-3EBD-A92AB86039AE}"/>
          </ac:spMkLst>
        </pc:spChg>
        <pc:spChg chg="mod">
          <ac:chgData name="Samir Gadekar" userId="9d5783be-bc78-4d08-a0ef-b19aa344f367" providerId="ADAL" clId="{2CE692A3-259C-4D42-9210-E5FAE99C5AB8}" dt="2024-10-07T10:47:26.190" v="1538" actId="1076"/>
          <ac:spMkLst>
            <pc:docMk/>
            <pc:sldMk cId="1872478727" sldId="276"/>
            <ac:spMk id="207" creationId="{A1B5FC2F-81CC-352F-B789-38EA332E6807}"/>
          </ac:spMkLst>
        </pc:spChg>
        <pc:spChg chg="mod">
          <ac:chgData name="Samir Gadekar" userId="9d5783be-bc78-4d08-a0ef-b19aa344f367" providerId="ADAL" clId="{2CE692A3-259C-4D42-9210-E5FAE99C5AB8}" dt="2024-10-07T10:47:26.190" v="1538" actId="1076"/>
          <ac:spMkLst>
            <pc:docMk/>
            <pc:sldMk cId="1872478727" sldId="276"/>
            <ac:spMk id="208" creationId="{C125238D-B34A-C048-BE64-494D9BE57215}"/>
          </ac:spMkLst>
        </pc:spChg>
        <pc:spChg chg="mod">
          <ac:chgData name="Samir Gadekar" userId="9d5783be-bc78-4d08-a0ef-b19aa344f367" providerId="ADAL" clId="{2CE692A3-259C-4D42-9210-E5FAE99C5AB8}" dt="2024-10-07T10:46:39.286" v="1527" actId="207"/>
          <ac:spMkLst>
            <pc:docMk/>
            <pc:sldMk cId="1872478727" sldId="276"/>
            <ac:spMk id="212" creationId="{C12CEAB1-D040-9731-A2BF-7F99D4137606}"/>
          </ac:spMkLst>
        </pc:spChg>
        <pc:spChg chg="mod">
          <ac:chgData name="Samir Gadekar" userId="9d5783be-bc78-4d08-a0ef-b19aa344f367" providerId="ADAL" clId="{2CE692A3-259C-4D42-9210-E5FAE99C5AB8}" dt="2024-10-07T10:46:42.712" v="1528" actId="207"/>
          <ac:spMkLst>
            <pc:docMk/>
            <pc:sldMk cId="1872478727" sldId="276"/>
            <ac:spMk id="215" creationId="{453E7780-530F-7E5C-8F35-CC85F0EA9730}"/>
          </ac:spMkLst>
        </pc:spChg>
        <pc:spChg chg="mod">
          <ac:chgData name="Samir Gadekar" userId="9d5783be-bc78-4d08-a0ef-b19aa344f367" providerId="ADAL" clId="{2CE692A3-259C-4D42-9210-E5FAE99C5AB8}" dt="2024-10-07T10:46:45.264" v="1529" actId="207"/>
          <ac:spMkLst>
            <pc:docMk/>
            <pc:sldMk cId="1872478727" sldId="276"/>
            <ac:spMk id="218" creationId="{29F9D245-72FA-93EF-D0C7-AF62166C69C6}"/>
          </ac:spMkLst>
        </pc:spChg>
        <pc:spChg chg="mod">
          <ac:chgData name="Samir Gadekar" userId="9d5783be-bc78-4d08-a0ef-b19aa344f367" providerId="ADAL" clId="{2CE692A3-259C-4D42-9210-E5FAE99C5AB8}" dt="2024-10-07T10:46:48.855" v="1530" actId="207"/>
          <ac:spMkLst>
            <pc:docMk/>
            <pc:sldMk cId="1872478727" sldId="276"/>
            <ac:spMk id="221" creationId="{08304478-E8DD-310E-F98C-E23541B162A8}"/>
          </ac:spMkLst>
        </pc:spChg>
        <pc:spChg chg="mod">
          <ac:chgData name="Samir Gadekar" userId="9d5783be-bc78-4d08-a0ef-b19aa344f367" providerId="ADAL" clId="{2CE692A3-259C-4D42-9210-E5FAE99C5AB8}" dt="2024-10-07T10:46:53.976" v="1531" actId="207"/>
          <ac:spMkLst>
            <pc:docMk/>
            <pc:sldMk cId="1872478727" sldId="276"/>
            <ac:spMk id="224" creationId="{8100E773-FC2D-291E-99D8-056D9BCE41D6}"/>
          </ac:spMkLst>
        </pc:spChg>
        <pc:spChg chg="mod">
          <ac:chgData name="Samir Gadekar" userId="9d5783be-bc78-4d08-a0ef-b19aa344f367" providerId="ADAL" clId="{2CE692A3-259C-4D42-9210-E5FAE99C5AB8}" dt="2024-10-07T10:46:56.833" v="1532" actId="207"/>
          <ac:spMkLst>
            <pc:docMk/>
            <pc:sldMk cId="1872478727" sldId="276"/>
            <ac:spMk id="227" creationId="{560D69FE-64B2-E496-DE24-B5D2CF72EF7E}"/>
          </ac:spMkLst>
        </pc:spChg>
        <pc:spChg chg="mod">
          <ac:chgData name="Samir Gadekar" userId="9d5783be-bc78-4d08-a0ef-b19aa344f367" providerId="ADAL" clId="{2CE692A3-259C-4D42-9210-E5FAE99C5AB8}" dt="2024-10-07T10:47:00.648" v="1533" actId="207"/>
          <ac:spMkLst>
            <pc:docMk/>
            <pc:sldMk cId="1872478727" sldId="276"/>
            <ac:spMk id="230" creationId="{0A17AC48-F7CE-6280-3687-984318E2BEA7}"/>
          </ac:spMkLst>
        </pc:spChg>
        <pc:spChg chg="mod">
          <ac:chgData name="Samir Gadekar" userId="9d5783be-bc78-4d08-a0ef-b19aa344f367" providerId="ADAL" clId="{2CE692A3-259C-4D42-9210-E5FAE99C5AB8}" dt="2024-10-07T10:47:02.944" v="1534" actId="207"/>
          <ac:spMkLst>
            <pc:docMk/>
            <pc:sldMk cId="1872478727" sldId="276"/>
            <ac:spMk id="233" creationId="{DDA629DD-1A37-ED05-F2D4-DC6F86A6089F}"/>
          </ac:spMkLst>
        </pc:spChg>
        <pc:spChg chg="mod">
          <ac:chgData name="Samir Gadekar" userId="9d5783be-bc78-4d08-a0ef-b19aa344f367" providerId="ADAL" clId="{2CE692A3-259C-4D42-9210-E5FAE99C5AB8}" dt="2024-10-07T10:47:06.793" v="1535" actId="207"/>
          <ac:spMkLst>
            <pc:docMk/>
            <pc:sldMk cId="1872478727" sldId="276"/>
            <ac:spMk id="239" creationId="{AAE8DF9E-310F-F24F-A281-88DEC18A8900}"/>
          </ac:spMkLst>
        </pc:spChg>
        <pc:spChg chg="mod">
          <ac:chgData name="Samir Gadekar" userId="9d5783be-bc78-4d08-a0ef-b19aa344f367" providerId="ADAL" clId="{2CE692A3-259C-4D42-9210-E5FAE99C5AB8}" dt="2024-10-07T10:47:09.685" v="1536" actId="207"/>
          <ac:spMkLst>
            <pc:docMk/>
            <pc:sldMk cId="1872478727" sldId="276"/>
            <ac:spMk id="242" creationId="{5E90DBB6-A053-B147-21AA-6A543E8B3EA5}"/>
          </ac:spMkLst>
        </pc:spChg>
        <pc:spChg chg="mod">
          <ac:chgData name="Samir Gadekar" userId="9d5783be-bc78-4d08-a0ef-b19aa344f367" providerId="ADAL" clId="{2CE692A3-259C-4D42-9210-E5FAE99C5AB8}" dt="2024-10-07T10:47:12.951" v="1537" actId="207"/>
          <ac:spMkLst>
            <pc:docMk/>
            <pc:sldMk cId="1872478727" sldId="276"/>
            <ac:spMk id="245" creationId="{86972330-98DD-C1D1-E46A-E68B3BE68B25}"/>
          </ac:spMkLst>
        </pc:spChg>
        <pc:grpChg chg="mod">
          <ac:chgData name="Samir Gadekar" userId="9d5783be-bc78-4d08-a0ef-b19aa344f367" providerId="ADAL" clId="{2CE692A3-259C-4D42-9210-E5FAE99C5AB8}" dt="2024-10-07T10:47:26.190" v="1538" actId="1076"/>
          <ac:grpSpMkLst>
            <pc:docMk/>
            <pc:sldMk cId="1872478727" sldId="276"/>
            <ac:grpSpMk id="73" creationId="{4B12ABEA-1250-617F-DC10-E1FB1536A8D9}"/>
          </ac:grpSpMkLst>
        </pc:grpChg>
        <pc:grpChg chg="mod">
          <ac:chgData name="Samir Gadekar" userId="9d5783be-bc78-4d08-a0ef-b19aa344f367" providerId="ADAL" clId="{2CE692A3-259C-4D42-9210-E5FAE99C5AB8}" dt="2024-10-07T10:47:26.190" v="1538" actId="1076"/>
          <ac:grpSpMkLst>
            <pc:docMk/>
            <pc:sldMk cId="1872478727" sldId="276"/>
            <ac:grpSpMk id="140" creationId="{F540321F-44E3-CF1D-D3CE-392B71CE5A06}"/>
          </ac:grpSpMkLst>
        </pc:grpChg>
        <pc:grpChg chg="mod">
          <ac:chgData name="Samir Gadekar" userId="9d5783be-bc78-4d08-a0ef-b19aa344f367" providerId="ADAL" clId="{2CE692A3-259C-4D42-9210-E5FAE99C5AB8}" dt="2024-10-07T10:47:26.190" v="1538" actId="1076"/>
          <ac:grpSpMkLst>
            <pc:docMk/>
            <pc:sldMk cId="1872478727" sldId="276"/>
            <ac:grpSpMk id="141" creationId="{BE99658F-4371-2B53-2393-AB6EF21B564D}"/>
          </ac:grpSpMkLst>
        </pc:grpChg>
        <pc:grpChg chg="mod">
          <ac:chgData name="Samir Gadekar" userId="9d5783be-bc78-4d08-a0ef-b19aa344f367" providerId="ADAL" clId="{2CE692A3-259C-4D42-9210-E5FAE99C5AB8}" dt="2024-10-07T10:47:26.190" v="1538" actId="1076"/>
          <ac:grpSpMkLst>
            <pc:docMk/>
            <pc:sldMk cId="1872478727" sldId="276"/>
            <ac:grpSpMk id="149" creationId="{C7F64F58-FA6B-A755-015B-AFA205B93DF8}"/>
          </ac:grpSpMkLst>
        </pc:grpChg>
        <pc:grpChg chg="mod">
          <ac:chgData name="Samir Gadekar" userId="9d5783be-bc78-4d08-a0ef-b19aa344f367" providerId="ADAL" clId="{2CE692A3-259C-4D42-9210-E5FAE99C5AB8}" dt="2024-10-07T10:47:26.190" v="1538" actId="1076"/>
          <ac:grpSpMkLst>
            <pc:docMk/>
            <pc:sldMk cId="1872478727" sldId="276"/>
            <ac:grpSpMk id="161" creationId="{26FBE1E2-1B22-AAD5-8BF3-84B6B486BDBA}"/>
          </ac:grpSpMkLst>
        </pc:grpChg>
        <pc:grpChg chg="mod">
          <ac:chgData name="Samir Gadekar" userId="9d5783be-bc78-4d08-a0ef-b19aa344f367" providerId="ADAL" clId="{2CE692A3-259C-4D42-9210-E5FAE99C5AB8}" dt="2024-10-07T10:47:26.190" v="1538" actId="1076"/>
          <ac:grpSpMkLst>
            <pc:docMk/>
            <pc:sldMk cId="1872478727" sldId="276"/>
            <ac:grpSpMk id="174" creationId="{2CDDFD60-0D30-F155-4EBB-7C3CFEF1BB97}"/>
          </ac:grpSpMkLst>
        </pc:grpChg>
        <pc:grpChg chg="mod">
          <ac:chgData name="Samir Gadekar" userId="9d5783be-bc78-4d08-a0ef-b19aa344f367" providerId="ADAL" clId="{2CE692A3-259C-4D42-9210-E5FAE99C5AB8}" dt="2024-10-07T10:47:26.190" v="1538" actId="1076"/>
          <ac:grpSpMkLst>
            <pc:docMk/>
            <pc:sldMk cId="1872478727" sldId="276"/>
            <ac:grpSpMk id="183" creationId="{44C02265-FD9B-7958-B314-C823EDAF95EB}"/>
          </ac:grpSpMkLst>
        </pc:grpChg>
        <pc:grpChg chg="mod">
          <ac:chgData name="Samir Gadekar" userId="9d5783be-bc78-4d08-a0ef-b19aa344f367" providerId="ADAL" clId="{2CE692A3-259C-4D42-9210-E5FAE99C5AB8}" dt="2024-10-07T10:47:26.190" v="1538" actId="1076"/>
          <ac:grpSpMkLst>
            <pc:docMk/>
            <pc:sldMk cId="1872478727" sldId="276"/>
            <ac:grpSpMk id="192" creationId="{980C7F1E-F41C-441C-9C73-D8350EBB9CF4}"/>
          </ac:grpSpMkLst>
        </pc:grpChg>
        <pc:grpChg chg="mod">
          <ac:chgData name="Samir Gadekar" userId="9d5783be-bc78-4d08-a0ef-b19aa344f367" providerId="ADAL" clId="{2CE692A3-259C-4D42-9210-E5FAE99C5AB8}" dt="2024-10-07T10:47:26.190" v="1538" actId="1076"/>
          <ac:grpSpMkLst>
            <pc:docMk/>
            <pc:sldMk cId="1872478727" sldId="276"/>
            <ac:grpSpMk id="200" creationId="{B143E974-D16F-03EB-D37A-E9F64C0CA016}"/>
          </ac:grpSpMkLst>
        </pc:grpChg>
        <pc:grpChg chg="mod">
          <ac:chgData name="Samir Gadekar" userId="9d5783be-bc78-4d08-a0ef-b19aa344f367" providerId="ADAL" clId="{2CE692A3-259C-4D42-9210-E5FAE99C5AB8}" dt="2024-10-07T10:47:26.190" v="1538" actId="1076"/>
          <ac:grpSpMkLst>
            <pc:docMk/>
            <pc:sldMk cId="1872478727" sldId="276"/>
            <ac:grpSpMk id="211" creationId="{746F9FBB-95E6-727F-5790-41932DE93606}"/>
          </ac:grpSpMkLst>
        </pc:grpChg>
        <pc:grpChg chg="mod">
          <ac:chgData name="Samir Gadekar" userId="9d5783be-bc78-4d08-a0ef-b19aa344f367" providerId="ADAL" clId="{2CE692A3-259C-4D42-9210-E5FAE99C5AB8}" dt="2024-10-07T10:47:26.190" v="1538" actId="1076"/>
          <ac:grpSpMkLst>
            <pc:docMk/>
            <pc:sldMk cId="1872478727" sldId="276"/>
            <ac:grpSpMk id="214" creationId="{AAA33F13-F128-D109-D97A-0EC83EEC2082}"/>
          </ac:grpSpMkLst>
        </pc:grpChg>
        <pc:grpChg chg="mod">
          <ac:chgData name="Samir Gadekar" userId="9d5783be-bc78-4d08-a0ef-b19aa344f367" providerId="ADAL" clId="{2CE692A3-259C-4D42-9210-E5FAE99C5AB8}" dt="2024-10-07T10:47:26.190" v="1538" actId="1076"/>
          <ac:grpSpMkLst>
            <pc:docMk/>
            <pc:sldMk cId="1872478727" sldId="276"/>
            <ac:grpSpMk id="217" creationId="{3D327D40-DCB9-D1F1-E373-C3229DF1E58C}"/>
          </ac:grpSpMkLst>
        </pc:grpChg>
        <pc:grpChg chg="mod">
          <ac:chgData name="Samir Gadekar" userId="9d5783be-bc78-4d08-a0ef-b19aa344f367" providerId="ADAL" clId="{2CE692A3-259C-4D42-9210-E5FAE99C5AB8}" dt="2024-10-07T10:47:26.190" v="1538" actId="1076"/>
          <ac:grpSpMkLst>
            <pc:docMk/>
            <pc:sldMk cId="1872478727" sldId="276"/>
            <ac:grpSpMk id="220" creationId="{E548968D-44C8-E6EE-C6B3-B0024FD3418D}"/>
          </ac:grpSpMkLst>
        </pc:grpChg>
        <pc:grpChg chg="mod">
          <ac:chgData name="Samir Gadekar" userId="9d5783be-bc78-4d08-a0ef-b19aa344f367" providerId="ADAL" clId="{2CE692A3-259C-4D42-9210-E5FAE99C5AB8}" dt="2024-10-07T10:47:26.190" v="1538" actId="1076"/>
          <ac:grpSpMkLst>
            <pc:docMk/>
            <pc:sldMk cId="1872478727" sldId="276"/>
            <ac:grpSpMk id="223" creationId="{7BA7CCCA-6592-166E-ECC7-8345E45E6B18}"/>
          </ac:grpSpMkLst>
        </pc:grpChg>
        <pc:grpChg chg="mod">
          <ac:chgData name="Samir Gadekar" userId="9d5783be-bc78-4d08-a0ef-b19aa344f367" providerId="ADAL" clId="{2CE692A3-259C-4D42-9210-E5FAE99C5AB8}" dt="2024-10-07T10:47:26.190" v="1538" actId="1076"/>
          <ac:grpSpMkLst>
            <pc:docMk/>
            <pc:sldMk cId="1872478727" sldId="276"/>
            <ac:grpSpMk id="226" creationId="{1D52329F-5BEC-B5EC-B594-384C0D4C529F}"/>
          </ac:grpSpMkLst>
        </pc:grpChg>
        <pc:grpChg chg="mod">
          <ac:chgData name="Samir Gadekar" userId="9d5783be-bc78-4d08-a0ef-b19aa344f367" providerId="ADAL" clId="{2CE692A3-259C-4D42-9210-E5FAE99C5AB8}" dt="2024-10-07T10:47:26.190" v="1538" actId="1076"/>
          <ac:grpSpMkLst>
            <pc:docMk/>
            <pc:sldMk cId="1872478727" sldId="276"/>
            <ac:grpSpMk id="229" creationId="{275A4F71-66DF-769C-70EC-50590EAF8316}"/>
          </ac:grpSpMkLst>
        </pc:grpChg>
        <pc:grpChg chg="mod">
          <ac:chgData name="Samir Gadekar" userId="9d5783be-bc78-4d08-a0ef-b19aa344f367" providerId="ADAL" clId="{2CE692A3-259C-4D42-9210-E5FAE99C5AB8}" dt="2024-10-07T10:47:26.190" v="1538" actId="1076"/>
          <ac:grpSpMkLst>
            <pc:docMk/>
            <pc:sldMk cId="1872478727" sldId="276"/>
            <ac:grpSpMk id="232" creationId="{33C6B136-7916-191D-0278-BC475C274F0B}"/>
          </ac:grpSpMkLst>
        </pc:grpChg>
        <pc:grpChg chg="mod">
          <ac:chgData name="Samir Gadekar" userId="9d5783be-bc78-4d08-a0ef-b19aa344f367" providerId="ADAL" clId="{2CE692A3-259C-4D42-9210-E5FAE99C5AB8}" dt="2024-10-07T10:47:26.190" v="1538" actId="1076"/>
          <ac:grpSpMkLst>
            <pc:docMk/>
            <pc:sldMk cId="1872478727" sldId="276"/>
            <ac:grpSpMk id="238" creationId="{C9902107-DFA6-5A9D-8AC5-FC0E3483392B}"/>
          </ac:grpSpMkLst>
        </pc:grpChg>
        <pc:grpChg chg="mod">
          <ac:chgData name="Samir Gadekar" userId="9d5783be-bc78-4d08-a0ef-b19aa344f367" providerId="ADAL" clId="{2CE692A3-259C-4D42-9210-E5FAE99C5AB8}" dt="2024-10-07T10:47:26.190" v="1538" actId="1076"/>
          <ac:grpSpMkLst>
            <pc:docMk/>
            <pc:sldMk cId="1872478727" sldId="276"/>
            <ac:grpSpMk id="241" creationId="{8F50941C-5749-5D53-35EF-671D655B2529}"/>
          </ac:grpSpMkLst>
        </pc:grpChg>
        <pc:grpChg chg="mod">
          <ac:chgData name="Samir Gadekar" userId="9d5783be-bc78-4d08-a0ef-b19aa344f367" providerId="ADAL" clId="{2CE692A3-259C-4D42-9210-E5FAE99C5AB8}" dt="2024-10-07T10:47:26.190" v="1538" actId="1076"/>
          <ac:grpSpMkLst>
            <pc:docMk/>
            <pc:sldMk cId="1872478727" sldId="276"/>
            <ac:grpSpMk id="244" creationId="{50F34EF5-0E07-9A54-5291-2E9FD845F24A}"/>
          </ac:grpSpMkLst>
        </pc:grpChg>
        <pc:picChg chg="add mod">
          <ac:chgData name="Samir Gadekar" userId="9d5783be-bc78-4d08-a0ef-b19aa344f367" providerId="ADAL" clId="{2CE692A3-259C-4D42-9210-E5FAE99C5AB8}" dt="2024-10-07T08:28:27.730" v="240"/>
          <ac:picMkLst>
            <pc:docMk/>
            <pc:sldMk cId="1872478727" sldId="276"/>
            <ac:picMk id="2" creationId="{8574671A-33FB-CD37-966C-E43692F97130}"/>
          </ac:picMkLst>
        </pc:picChg>
        <pc:picChg chg="add mod">
          <ac:chgData name="Samir Gadekar" userId="9d5783be-bc78-4d08-a0ef-b19aa344f367" providerId="ADAL" clId="{2CE692A3-259C-4D42-9210-E5FAE99C5AB8}" dt="2024-10-07T08:45:11.649" v="739"/>
          <ac:picMkLst>
            <pc:docMk/>
            <pc:sldMk cId="1872478727" sldId="276"/>
            <ac:picMk id="5" creationId="{A6A40085-6E9E-2297-FFD8-CAF4EA8D35BC}"/>
          </ac:picMkLst>
        </pc:picChg>
        <pc:picChg chg="add del">
          <ac:chgData name="Samir Gadekar" userId="9d5783be-bc78-4d08-a0ef-b19aa344f367" providerId="ADAL" clId="{2CE692A3-259C-4D42-9210-E5FAE99C5AB8}" dt="2024-10-07T12:29:58.635" v="2865" actId="21"/>
          <ac:picMkLst>
            <pc:docMk/>
            <pc:sldMk cId="1872478727" sldId="276"/>
            <ac:picMk id="26" creationId="{7103224C-FC60-C7D5-9D5A-3681EA002459}"/>
          </ac:picMkLst>
        </pc:picChg>
        <pc:picChg chg="add del mod">
          <ac:chgData name="Samir Gadekar" userId="9d5783be-bc78-4d08-a0ef-b19aa344f367" providerId="ADAL" clId="{2CE692A3-259C-4D42-9210-E5FAE99C5AB8}" dt="2024-10-07T10:45:41.748" v="1518" actId="21"/>
          <ac:picMkLst>
            <pc:docMk/>
            <pc:sldMk cId="1872478727" sldId="276"/>
            <ac:picMk id="2050" creationId="{955C6E9B-F859-C719-5271-8D8028533B1E}"/>
          </ac:picMkLst>
        </pc:picChg>
        <pc:cxnChg chg="add mod">
          <ac:chgData name="Samir Gadekar" userId="9d5783be-bc78-4d08-a0ef-b19aa344f367" providerId="ADAL" clId="{2CE692A3-259C-4D42-9210-E5FAE99C5AB8}" dt="2024-10-07T08:45:11.649" v="739"/>
          <ac:cxnSpMkLst>
            <pc:docMk/>
            <pc:sldMk cId="1872478727" sldId="276"/>
            <ac:cxnSpMk id="11" creationId="{1248C22F-548B-1270-76CB-1A0530C805B6}"/>
          </ac:cxnSpMkLst>
        </pc:cxnChg>
        <pc:cxnChg chg="add mod">
          <ac:chgData name="Samir Gadekar" userId="9d5783be-bc78-4d08-a0ef-b19aa344f367" providerId="ADAL" clId="{2CE692A3-259C-4D42-9210-E5FAE99C5AB8}" dt="2024-10-07T08:45:11.649" v="739"/>
          <ac:cxnSpMkLst>
            <pc:docMk/>
            <pc:sldMk cId="1872478727" sldId="276"/>
            <ac:cxnSpMk id="12" creationId="{A42122AA-290C-60BD-34C4-25DC9CC949A0}"/>
          </ac:cxnSpMkLst>
        </pc:cxnChg>
        <pc:cxnChg chg="add mod">
          <ac:chgData name="Samir Gadekar" userId="9d5783be-bc78-4d08-a0ef-b19aa344f367" providerId="ADAL" clId="{2CE692A3-259C-4D42-9210-E5FAE99C5AB8}" dt="2024-10-07T08:45:34.020" v="750" actId="1037"/>
          <ac:cxnSpMkLst>
            <pc:docMk/>
            <pc:sldMk cId="1872478727" sldId="276"/>
            <ac:cxnSpMk id="13" creationId="{7B48B51F-A901-7F44-B39D-136C12D2EB5A}"/>
          </ac:cxnSpMkLst>
        </pc:cxnChg>
        <pc:cxnChg chg="add mod">
          <ac:chgData name="Samir Gadekar" userId="9d5783be-bc78-4d08-a0ef-b19aa344f367" providerId="ADAL" clId="{2CE692A3-259C-4D42-9210-E5FAE99C5AB8}" dt="2024-10-07T12:30:15.095" v="2872" actId="1036"/>
          <ac:cxnSpMkLst>
            <pc:docMk/>
            <pc:sldMk cId="1872478727" sldId="276"/>
            <ac:cxnSpMk id="29" creationId="{E6BE2E58-A730-E774-AD2F-4C054C668A22}"/>
          </ac:cxnSpMkLst>
        </pc:cxnChg>
        <pc:cxnChg chg="mod">
          <ac:chgData name="Samir Gadekar" userId="9d5783be-bc78-4d08-a0ef-b19aa344f367" providerId="ADAL" clId="{2CE692A3-259C-4D42-9210-E5FAE99C5AB8}" dt="2024-10-07T10:47:26.190" v="1538" actId="1076"/>
          <ac:cxnSpMkLst>
            <pc:docMk/>
            <pc:sldMk cId="1872478727" sldId="276"/>
            <ac:cxnSpMk id="77" creationId="{4CF12E92-8A98-7A97-F4B1-412011AF5B4F}"/>
          </ac:cxnSpMkLst>
        </pc:cxnChg>
        <pc:cxnChg chg="mod">
          <ac:chgData name="Samir Gadekar" userId="9d5783be-bc78-4d08-a0ef-b19aa344f367" providerId="ADAL" clId="{2CE692A3-259C-4D42-9210-E5FAE99C5AB8}" dt="2024-10-07T10:47:26.190" v="1538" actId="1076"/>
          <ac:cxnSpMkLst>
            <pc:docMk/>
            <pc:sldMk cId="1872478727" sldId="276"/>
            <ac:cxnSpMk id="78" creationId="{49E03CF9-51F0-65EA-EF45-20BD1BADE8FD}"/>
          </ac:cxnSpMkLst>
        </pc:cxnChg>
        <pc:cxnChg chg="mod">
          <ac:chgData name="Samir Gadekar" userId="9d5783be-bc78-4d08-a0ef-b19aa344f367" providerId="ADAL" clId="{2CE692A3-259C-4D42-9210-E5FAE99C5AB8}" dt="2024-10-07T10:47:26.190" v="1538" actId="1076"/>
          <ac:cxnSpMkLst>
            <pc:docMk/>
            <pc:sldMk cId="1872478727" sldId="276"/>
            <ac:cxnSpMk id="83" creationId="{EB674D29-B5ED-3215-2BF1-5BF068F65E5C}"/>
          </ac:cxnSpMkLst>
        </pc:cxnChg>
        <pc:cxnChg chg="mod">
          <ac:chgData name="Samir Gadekar" userId="9d5783be-bc78-4d08-a0ef-b19aa344f367" providerId="ADAL" clId="{2CE692A3-259C-4D42-9210-E5FAE99C5AB8}" dt="2024-10-07T12:29:46.090" v="2862" actId="14100"/>
          <ac:cxnSpMkLst>
            <pc:docMk/>
            <pc:sldMk cId="1872478727" sldId="276"/>
            <ac:cxnSpMk id="85" creationId="{98D0500E-B345-CEBF-151D-72D05F377291}"/>
          </ac:cxnSpMkLst>
        </pc:cxnChg>
        <pc:cxnChg chg="mod">
          <ac:chgData name="Samir Gadekar" userId="9d5783be-bc78-4d08-a0ef-b19aa344f367" providerId="ADAL" clId="{2CE692A3-259C-4D42-9210-E5FAE99C5AB8}" dt="2024-10-07T10:47:26.190" v="1538" actId="1076"/>
          <ac:cxnSpMkLst>
            <pc:docMk/>
            <pc:sldMk cId="1872478727" sldId="276"/>
            <ac:cxnSpMk id="111" creationId="{FE4D65D0-1ACA-1EA7-6A98-9A9D47D75B61}"/>
          </ac:cxnSpMkLst>
        </pc:cxnChg>
        <pc:cxnChg chg="mod">
          <ac:chgData name="Samir Gadekar" userId="9d5783be-bc78-4d08-a0ef-b19aa344f367" providerId="ADAL" clId="{2CE692A3-259C-4D42-9210-E5FAE99C5AB8}" dt="2024-10-07T10:47:26.190" v="1538" actId="1076"/>
          <ac:cxnSpMkLst>
            <pc:docMk/>
            <pc:sldMk cId="1872478727" sldId="276"/>
            <ac:cxnSpMk id="112" creationId="{023145C5-399C-75B8-AEC1-3CF6EEBE3CA1}"/>
          </ac:cxnSpMkLst>
        </pc:cxnChg>
        <pc:cxnChg chg="mod">
          <ac:chgData name="Samir Gadekar" userId="9d5783be-bc78-4d08-a0ef-b19aa344f367" providerId="ADAL" clId="{2CE692A3-259C-4D42-9210-E5FAE99C5AB8}" dt="2024-10-07T12:29:43.170" v="2861" actId="14100"/>
          <ac:cxnSpMkLst>
            <pc:docMk/>
            <pc:sldMk cId="1872478727" sldId="276"/>
            <ac:cxnSpMk id="119" creationId="{91221AA9-3145-4F37-B131-6AF5BB62DF2D}"/>
          </ac:cxnSpMkLst>
        </pc:cxnChg>
        <pc:cxnChg chg="del mod">
          <ac:chgData name="Samir Gadekar" userId="9d5783be-bc78-4d08-a0ef-b19aa344f367" providerId="ADAL" clId="{2CE692A3-259C-4D42-9210-E5FAE99C5AB8}" dt="2024-10-07T12:29:53.986" v="2863" actId="478"/>
          <ac:cxnSpMkLst>
            <pc:docMk/>
            <pc:sldMk cId="1872478727" sldId="276"/>
            <ac:cxnSpMk id="147" creationId="{A2ADBF55-D9D3-492A-2B23-0F6D648015CD}"/>
          </ac:cxnSpMkLst>
        </pc:cxnChg>
        <pc:cxnChg chg="mod">
          <ac:chgData name="Samir Gadekar" userId="9d5783be-bc78-4d08-a0ef-b19aa344f367" providerId="ADAL" clId="{2CE692A3-259C-4D42-9210-E5FAE99C5AB8}" dt="2024-10-07T10:47:26.190" v="1538" actId="1076"/>
          <ac:cxnSpMkLst>
            <pc:docMk/>
            <pc:sldMk cId="1872478727" sldId="276"/>
            <ac:cxnSpMk id="151" creationId="{53D4FEF9-CA06-80D0-D85C-847B68B39614}"/>
          </ac:cxnSpMkLst>
        </pc:cxnChg>
        <pc:cxnChg chg="mod">
          <ac:chgData name="Samir Gadekar" userId="9d5783be-bc78-4d08-a0ef-b19aa344f367" providerId="ADAL" clId="{2CE692A3-259C-4D42-9210-E5FAE99C5AB8}" dt="2024-10-07T10:47:26.190" v="1538" actId="1076"/>
          <ac:cxnSpMkLst>
            <pc:docMk/>
            <pc:sldMk cId="1872478727" sldId="276"/>
            <ac:cxnSpMk id="152" creationId="{F3347549-1989-F3BE-C987-BE4B722BE9F3}"/>
          </ac:cxnSpMkLst>
        </pc:cxnChg>
        <pc:cxnChg chg="mod">
          <ac:chgData name="Samir Gadekar" userId="9d5783be-bc78-4d08-a0ef-b19aa344f367" providerId="ADAL" clId="{2CE692A3-259C-4D42-9210-E5FAE99C5AB8}" dt="2024-10-07T10:47:26.190" v="1538" actId="1076"/>
          <ac:cxnSpMkLst>
            <pc:docMk/>
            <pc:sldMk cId="1872478727" sldId="276"/>
            <ac:cxnSpMk id="167" creationId="{7B045B66-6694-95A2-606A-DBD249572470}"/>
          </ac:cxnSpMkLst>
        </pc:cxnChg>
        <pc:cxnChg chg="mod">
          <ac:chgData name="Samir Gadekar" userId="9d5783be-bc78-4d08-a0ef-b19aa344f367" providerId="ADAL" clId="{2CE692A3-259C-4D42-9210-E5FAE99C5AB8}" dt="2024-10-07T10:47:26.190" v="1538" actId="1076"/>
          <ac:cxnSpMkLst>
            <pc:docMk/>
            <pc:sldMk cId="1872478727" sldId="276"/>
            <ac:cxnSpMk id="190" creationId="{B27081A0-48FA-E557-6D85-99B571C19DB3}"/>
          </ac:cxnSpMkLst>
        </pc:cxnChg>
        <pc:cxnChg chg="mod">
          <ac:chgData name="Samir Gadekar" userId="9d5783be-bc78-4d08-a0ef-b19aa344f367" providerId="ADAL" clId="{2CE692A3-259C-4D42-9210-E5FAE99C5AB8}" dt="2024-10-07T12:29:33.680" v="2858" actId="14100"/>
          <ac:cxnSpMkLst>
            <pc:docMk/>
            <pc:sldMk cId="1872478727" sldId="276"/>
            <ac:cxnSpMk id="206" creationId="{F1EEDB00-3E53-09DD-8A70-A77CD7F53733}"/>
          </ac:cxnSpMkLst>
        </pc:cxnChg>
      </pc:sldChg>
      <pc:sldChg chg="addSp delSp modSp mod setBg">
        <pc:chgData name="Samir Gadekar" userId="9d5783be-bc78-4d08-a0ef-b19aa344f367" providerId="ADAL" clId="{2CE692A3-259C-4D42-9210-E5FAE99C5AB8}" dt="2024-10-07T12:32:12.345" v="2894" actId="1037"/>
        <pc:sldMkLst>
          <pc:docMk/>
          <pc:sldMk cId="2667219550" sldId="277"/>
        </pc:sldMkLst>
        <pc:spChg chg="del mod">
          <ac:chgData name="Samir Gadekar" userId="9d5783be-bc78-4d08-a0ef-b19aa344f367" providerId="ADAL" clId="{2CE692A3-259C-4D42-9210-E5FAE99C5AB8}" dt="2024-10-07T11:08:47.666" v="1821" actId="478"/>
          <ac:spMkLst>
            <pc:docMk/>
            <pc:sldMk cId="2667219550" sldId="277"/>
            <ac:spMk id="3" creationId="{00000000-0000-0000-0000-000000000000}"/>
          </ac:spMkLst>
        </pc:spChg>
        <pc:spChg chg="add del mod">
          <ac:chgData name="Samir Gadekar" userId="9d5783be-bc78-4d08-a0ef-b19aa344f367" providerId="ADAL" clId="{2CE692A3-259C-4D42-9210-E5FAE99C5AB8}" dt="2024-10-07T08:47:17.654" v="776" actId="478"/>
          <ac:spMkLst>
            <pc:docMk/>
            <pc:sldMk cId="2667219550" sldId="277"/>
            <ac:spMk id="4" creationId="{C06C1418-9A4F-16DD-A149-A3800CC4BF65}"/>
          </ac:spMkLst>
        </pc:spChg>
        <pc:spChg chg="del mod">
          <ac:chgData name="Samir Gadekar" userId="9d5783be-bc78-4d08-a0ef-b19aa344f367" providerId="ADAL" clId="{2CE692A3-259C-4D42-9210-E5FAE99C5AB8}" dt="2024-10-07T08:48:50.974" v="797" actId="478"/>
          <ac:spMkLst>
            <pc:docMk/>
            <pc:sldMk cId="2667219550" sldId="277"/>
            <ac:spMk id="6" creationId="{00000000-0000-0000-0000-000000000000}"/>
          </ac:spMkLst>
        </pc:spChg>
        <pc:spChg chg="add mod">
          <ac:chgData name="Samir Gadekar" userId="9d5783be-bc78-4d08-a0ef-b19aa344f367" providerId="ADAL" clId="{2CE692A3-259C-4D42-9210-E5FAE99C5AB8}" dt="2024-10-07T11:13:56.744" v="1874" actId="207"/>
          <ac:spMkLst>
            <pc:docMk/>
            <pc:sldMk cId="2667219550" sldId="277"/>
            <ac:spMk id="7" creationId="{89E6A3EC-92D3-EC68-C80E-5866DEABC9DB}"/>
          </ac:spMkLst>
        </pc:spChg>
        <pc:spChg chg="del mod topLvl">
          <ac:chgData name="Samir Gadekar" userId="9d5783be-bc78-4d08-a0ef-b19aa344f367" providerId="ADAL" clId="{2CE692A3-259C-4D42-9210-E5FAE99C5AB8}" dt="2024-10-07T11:08:22.536" v="1809" actId="478"/>
          <ac:spMkLst>
            <pc:docMk/>
            <pc:sldMk cId="2667219550" sldId="277"/>
            <ac:spMk id="18" creationId="{D3B90A1A-997B-14CA-D649-DADEFF40C6D8}"/>
          </ac:spMkLst>
        </pc:spChg>
        <pc:spChg chg="del mod topLvl">
          <ac:chgData name="Samir Gadekar" userId="9d5783be-bc78-4d08-a0ef-b19aa344f367" providerId="ADAL" clId="{2CE692A3-259C-4D42-9210-E5FAE99C5AB8}" dt="2024-10-07T11:07:37.711" v="1789" actId="478"/>
          <ac:spMkLst>
            <pc:docMk/>
            <pc:sldMk cId="2667219550" sldId="277"/>
            <ac:spMk id="19" creationId="{BD66EA34-7B4E-322E-AE77-A081E76EA844}"/>
          </ac:spMkLst>
        </pc:spChg>
        <pc:spChg chg="del mod topLvl">
          <ac:chgData name="Samir Gadekar" userId="9d5783be-bc78-4d08-a0ef-b19aa344f367" providerId="ADAL" clId="{2CE692A3-259C-4D42-9210-E5FAE99C5AB8}" dt="2024-10-07T11:08:29.573" v="1813" actId="478"/>
          <ac:spMkLst>
            <pc:docMk/>
            <pc:sldMk cId="2667219550" sldId="277"/>
            <ac:spMk id="20" creationId="{1536F825-6D7C-D575-A064-EB864D334636}"/>
          </ac:spMkLst>
        </pc:spChg>
        <pc:spChg chg="del mod topLvl">
          <ac:chgData name="Samir Gadekar" userId="9d5783be-bc78-4d08-a0ef-b19aa344f367" providerId="ADAL" clId="{2CE692A3-259C-4D42-9210-E5FAE99C5AB8}" dt="2024-10-07T11:07:51.218" v="1797" actId="478"/>
          <ac:spMkLst>
            <pc:docMk/>
            <pc:sldMk cId="2667219550" sldId="277"/>
            <ac:spMk id="21" creationId="{D2CF4C7F-C703-C6E9-B06C-4224FF19CDA0}"/>
          </ac:spMkLst>
        </pc:spChg>
        <pc:spChg chg="del mod topLvl">
          <ac:chgData name="Samir Gadekar" userId="9d5783be-bc78-4d08-a0ef-b19aa344f367" providerId="ADAL" clId="{2CE692A3-259C-4D42-9210-E5FAE99C5AB8}" dt="2024-10-07T11:09:07.683" v="1828" actId="478"/>
          <ac:spMkLst>
            <pc:docMk/>
            <pc:sldMk cId="2667219550" sldId="277"/>
            <ac:spMk id="22" creationId="{D39DC0DA-0B02-D776-9ACA-EF22766AF154}"/>
          </ac:spMkLst>
        </pc:spChg>
        <pc:spChg chg="del mod topLvl">
          <ac:chgData name="Samir Gadekar" userId="9d5783be-bc78-4d08-a0ef-b19aa344f367" providerId="ADAL" clId="{2CE692A3-259C-4D42-9210-E5FAE99C5AB8}" dt="2024-10-07T11:08:00.790" v="1802" actId="478"/>
          <ac:spMkLst>
            <pc:docMk/>
            <pc:sldMk cId="2667219550" sldId="277"/>
            <ac:spMk id="23" creationId="{42A43DC3-A0A9-55AB-B66E-4A599077CD86}"/>
          </ac:spMkLst>
        </pc:spChg>
        <pc:spChg chg="del mod topLvl">
          <ac:chgData name="Samir Gadekar" userId="9d5783be-bc78-4d08-a0ef-b19aa344f367" providerId="ADAL" clId="{2CE692A3-259C-4D42-9210-E5FAE99C5AB8}" dt="2024-10-07T11:09:47.088" v="1840" actId="478"/>
          <ac:spMkLst>
            <pc:docMk/>
            <pc:sldMk cId="2667219550" sldId="277"/>
            <ac:spMk id="24" creationId="{8943D850-C1A7-C1AD-CE91-F4E7680C9913}"/>
          </ac:spMkLst>
        </pc:spChg>
        <pc:spChg chg="add mod">
          <ac:chgData name="Samir Gadekar" userId="9d5783be-bc78-4d08-a0ef-b19aa344f367" providerId="ADAL" clId="{2CE692A3-259C-4D42-9210-E5FAE99C5AB8}" dt="2024-10-07T12:31:56.716" v="2885" actId="1076"/>
          <ac:spMkLst>
            <pc:docMk/>
            <pc:sldMk cId="2667219550" sldId="277"/>
            <ac:spMk id="25" creationId="{53EA2286-49D7-2064-6FD7-063C3BF355AA}"/>
          </ac:spMkLst>
        </pc:spChg>
        <pc:spChg chg="add mod">
          <ac:chgData name="Samir Gadekar" userId="9d5783be-bc78-4d08-a0ef-b19aa344f367" providerId="ADAL" clId="{2CE692A3-259C-4D42-9210-E5FAE99C5AB8}" dt="2024-10-07T12:31:56.716" v="2885" actId="1076"/>
          <ac:spMkLst>
            <pc:docMk/>
            <pc:sldMk cId="2667219550" sldId="277"/>
            <ac:spMk id="26" creationId="{4A0D5D07-A1B0-77C8-0556-9CA1BC6114E7}"/>
          </ac:spMkLst>
        </pc:spChg>
        <pc:spChg chg="add mod">
          <ac:chgData name="Samir Gadekar" userId="9d5783be-bc78-4d08-a0ef-b19aa344f367" providerId="ADAL" clId="{2CE692A3-259C-4D42-9210-E5FAE99C5AB8}" dt="2024-10-07T12:32:12.345" v="2894" actId="1037"/>
          <ac:spMkLst>
            <pc:docMk/>
            <pc:sldMk cId="2667219550" sldId="277"/>
            <ac:spMk id="27" creationId="{FA1C3B77-934B-3241-95EA-392D9C9A3743}"/>
          </ac:spMkLst>
        </pc:spChg>
        <pc:spChg chg="add mod">
          <ac:chgData name="Samir Gadekar" userId="9d5783be-bc78-4d08-a0ef-b19aa344f367" providerId="ADAL" clId="{2CE692A3-259C-4D42-9210-E5FAE99C5AB8}" dt="2024-10-07T12:31:39.476" v="2884" actId="554"/>
          <ac:spMkLst>
            <pc:docMk/>
            <pc:sldMk cId="2667219550" sldId="277"/>
            <ac:spMk id="28" creationId="{3BA0C53E-312D-FEFC-7D05-397C4F0F5AFB}"/>
          </ac:spMkLst>
        </pc:spChg>
        <pc:spChg chg="add del mod">
          <ac:chgData name="Samir Gadekar" userId="9d5783be-bc78-4d08-a0ef-b19aa344f367" providerId="ADAL" clId="{2CE692A3-259C-4D42-9210-E5FAE99C5AB8}" dt="2024-10-07T11:08:50.814" v="1822" actId="478"/>
          <ac:spMkLst>
            <pc:docMk/>
            <pc:sldMk cId="2667219550" sldId="277"/>
            <ac:spMk id="30" creationId="{6BDE4ACA-F9DB-3B75-5B4C-1DA51859F550}"/>
          </ac:spMkLst>
        </pc:spChg>
        <pc:spChg chg="add mod">
          <ac:chgData name="Samir Gadekar" userId="9d5783be-bc78-4d08-a0ef-b19aa344f367" providerId="ADAL" clId="{2CE692A3-259C-4D42-9210-E5FAE99C5AB8}" dt="2024-10-07T12:31:39.476" v="2884" actId="554"/>
          <ac:spMkLst>
            <pc:docMk/>
            <pc:sldMk cId="2667219550" sldId="277"/>
            <ac:spMk id="31" creationId="{47838035-BF03-F5CE-EBD0-EEA3C4ACF8B0}"/>
          </ac:spMkLst>
        </pc:spChg>
        <pc:spChg chg="add mod">
          <ac:chgData name="Samir Gadekar" userId="9d5783be-bc78-4d08-a0ef-b19aa344f367" providerId="ADAL" clId="{2CE692A3-259C-4D42-9210-E5FAE99C5AB8}" dt="2024-10-07T12:32:12.345" v="2894" actId="1037"/>
          <ac:spMkLst>
            <pc:docMk/>
            <pc:sldMk cId="2667219550" sldId="277"/>
            <ac:spMk id="32" creationId="{A526DE42-F45F-F223-F975-53DE3F8B2A70}"/>
          </ac:spMkLst>
        </pc:spChg>
        <pc:grpChg chg="del mod">
          <ac:chgData name="Samir Gadekar" userId="9d5783be-bc78-4d08-a0ef-b19aa344f367" providerId="ADAL" clId="{2CE692A3-259C-4D42-9210-E5FAE99C5AB8}" dt="2024-10-07T11:07:24.283" v="1782" actId="165"/>
          <ac:grpSpMkLst>
            <pc:docMk/>
            <pc:sldMk cId="2667219550" sldId="277"/>
            <ac:grpSpMk id="16" creationId="{448F8A9D-ABEF-4B71-D613-EA769A125642}"/>
          </ac:grpSpMkLst>
        </pc:grpChg>
        <pc:graphicFrameChg chg="del mod">
          <ac:chgData name="Samir Gadekar" userId="9d5783be-bc78-4d08-a0ef-b19aa344f367" providerId="ADAL" clId="{2CE692A3-259C-4D42-9210-E5FAE99C5AB8}" dt="2024-10-07T11:07:13.886" v="1779" actId="18245"/>
          <ac:graphicFrameMkLst>
            <pc:docMk/>
            <pc:sldMk cId="2667219550" sldId="277"/>
            <ac:graphicFrameMk id="17" creationId="{AB76A612-5528-8414-B564-BF1920B83634}"/>
          </ac:graphicFrameMkLst>
        </pc:graphicFrameChg>
        <pc:picChg chg="add mod">
          <ac:chgData name="Samir Gadekar" userId="9d5783be-bc78-4d08-a0ef-b19aa344f367" providerId="ADAL" clId="{2CE692A3-259C-4D42-9210-E5FAE99C5AB8}" dt="2024-10-07T08:29:27.542" v="243"/>
          <ac:picMkLst>
            <pc:docMk/>
            <pc:sldMk cId="2667219550" sldId="277"/>
            <ac:picMk id="2" creationId="{527AA5F4-C386-8BFB-82F3-02D972AB5669}"/>
          </ac:picMkLst>
        </pc:picChg>
        <pc:picChg chg="add mod">
          <ac:chgData name="Samir Gadekar" userId="9d5783be-bc78-4d08-a0ef-b19aa344f367" providerId="ADAL" clId="{2CE692A3-259C-4D42-9210-E5FAE99C5AB8}" dt="2024-10-07T08:47:06.517" v="772"/>
          <ac:picMkLst>
            <pc:docMk/>
            <pc:sldMk cId="2667219550" sldId="277"/>
            <ac:picMk id="5" creationId="{F48BB00A-2AC1-6333-8ABB-FE7481C7FF1C}"/>
          </ac:picMkLst>
        </pc:picChg>
        <pc:picChg chg="add mod">
          <ac:chgData name="Samir Gadekar" userId="9d5783be-bc78-4d08-a0ef-b19aa344f367" providerId="ADAL" clId="{2CE692A3-259C-4D42-9210-E5FAE99C5AB8}" dt="2024-10-07T08:47:06.517" v="772"/>
          <ac:picMkLst>
            <pc:docMk/>
            <pc:sldMk cId="2667219550" sldId="277"/>
            <ac:picMk id="8" creationId="{1CC95797-00C0-3ABE-E698-3DC693D03B2E}"/>
          </ac:picMkLst>
        </pc:picChg>
        <pc:cxnChg chg="add mod">
          <ac:chgData name="Samir Gadekar" userId="9d5783be-bc78-4d08-a0ef-b19aa344f367" providerId="ADAL" clId="{2CE692A3-259C-4D42-9210-E5FAE99C5AB8}" dt="2024-10-07T08:47:06.517" v="772"/>
          <ac:cxnSpMkLst>
            <pc:docMk/>
            <pc:sldMk cId="2667219550" sldId="277"/>
            <ac:cxnSpMk id="9" creationId="{74EDA2D8-C06E-2344-49BF-49EECE960052}"/>
          </ac:cxnSpMkLst>
        </pc:cxnChg>
        <pc:cxnChg chg="add mod">
          <ac:chgData name="Samir Gadekar" userId="9d5783be-bc78-4d08-a0ef-b19aa344f367" providerId="ADAL" clId="{2CE692A3-259C-4D42-9210-E5FAE99C5AB8}" dt="2024-10-07T08:47:06.517" v="772"/>
          <ac:cxnSpMkLst>
            <pc:docMk/>
            <pc:sldMk cId="2667219550" sldId="277"/>
            <ac:cxnSpMk id="10" creationId="{2E5FD71F-85E1-158A-DEAF-479582F38EFE}"/>
          </ac:cxnSpMkLst>
        </pc:cxnChg>
        <pc:cxnChg chg="add mod">
          <ac:chgData name="Samir Gadekar" userId="9d5783be-bc78-4d08-a0ef-b19aa344f367" providerId="ADAL" clId="{2CE692A3-259C-4D42-9210-E5FAE99C5AB8}" dt="2024-10-07T08:49:00.015" v="799" actId="1076"/>
          <ac:cxnSpMkLst>
            <pc:docMk/>
            <pc:sldMk cId="2667219550" sldId="277"/>
            <ac:cxnSpMk id="11" creationId="{E223817B-63B2-A796-3DE0-A37B22AB9575}"/>
          </ac:cxnSpMkLst>
        </pc:cxnChg>
        <pc:cxnChg chg="mod">
          <ac:chgData name="Samir Gadekar" userId="9d5783be-bc78-4d08-a0ef-b19aa344f367" providerId="ADAL" clId="{2CE692A3-259C-4D42-9210-E5FAE99C5AB8}" dt="2024-10-07T12:32:02.957" v="2887" actId="1038"/>
          <ac:cxnSpMkLst>
            <pc:docMk/>
            <pc:sldMk cId="2667219550" sldId="277"/>
            <ac:cxnSpMk id="14" creationId="{5524FF1B-1B99-8E90-AECD-CE091E18C212}"/>
          </ac:cxnSpMkLst>
        </pc:cxnChg>
        <pc:cxnChg chg="mod">
          <ac:chgData name="Samir Gadekar" userId="9d5783be-bc78-4d08-a0ef-b19aa344f367" providerId="ADAL" clId="{2CE692A3-259C-4D42-9210-E5FAE99C5AB8}" dt="2024-10-07T12:32:06.466" v="2888" actId="1076"/>
          <ac:cxnSpMkLst>
            <pc:docMk/>
            <pc:sldMk cId="2667219550" sldId="277"/>
            <ac:cxnSpMk id="15" creationId="{58D2A428-94E4-6B97-6E2D-6F29CC0AFE81}"/>
          </ac:cxnSpMkLst>
        </pc:cxnChg>
      </pc:sldChg>
      <pc:sldChg chg="addSp delSp modSp mod setBg">
        <pc:chgData name="Samir Gadekar" userId="9d5783be-bc78-4d08-a0ef-b19aa344f367" providerId="ADAL" clId="{2CE692A3-259C-4D42-9210-E5FAE99C5AB8}" dt="2024-10-07T11:15:37.503" v="1897" actId="207"/>
        <pc:sldMkLst>
          <pc:docMk/>
          <pc:sldMk cId="1663277976" sldId="278"/>
        </pc:sldMkLst>
        <pc:spChg chg="add del mod">
          <ac:chgData name="Samir Gadekar" userId="9d5783be-bc78-4d08-a0ef-b19aa344f367" providerId="ADAL" clId="{2CE692A3-259C-4D42-9210-E5FAE99C5AB8}" dt="2024-10-07T08:49:53.379" v="812" actId="478"/>
          <ac:spMkLst>
            <pc:docMk/>
            <pc:sldMk cId="1663277976" sldId="278"/>
            <ac:spMk id="4" creationId="{C10DD33F-A29A-2652-6824-A455D7027E0E}"/>
          </ac:spMkLst>
        </pc:spChg>
        <pc:spChg chg="add mod">
          <ac:chgData name="Samir Gadekar" userId="9d5783be-bc78-4d08-a0ef-b19aa344f367" providerId="ADAL" clId="{2CE692A3-259C-4D42-9210-E5FAE99C5AB8}" dt="2024-10-07T11:15:37.503" v="1897" actId="207"/>
          <ac:spMkLst>
            <pc:docMk/>
            <pc:sldMk cId="1663277976" sldId="278"/>
            <ac:spMk id="5" creationId="{60031CD8-D74D-2AD6-F562-A38B31C0D160}"/>
          </ac:spMkLst>
        </pc:spChg>
        <pc:picChg chg="add mod">
          <ac:chgData name="Samir Gadekar" userId="9d5783be-bc78-4d08-a0ef-b19aa344f367" providerId="ADAL" clId="{2CE692A3-259C-4D42-9210-E5FAE99C5AB8}" dt="2024-10-07T08:29:33.313" v="245"/>
          <ac:picMkLst>
            <pc:docMk/>
            <pc:sldMk cId="1663277976" sldId="278"/>
            <ac:picMk id="2" creationId="{60F04328-87AC-5AB6-AD29-20E0C974F471}"/>
          </ac:picMkLst>
        </pc:picChg>
        <pc:picChg chg="add mod">
          <ac:chgData name="Samir Gadekar" userId="9d5783be-bc78-4d08-a0ef-b19aa344f367" providerId="ADAL" clId="{2CE692A3-259C-4D42-9210-E5FAE99C5AB8}" dt="2024-10-07T08:49:54.343" v="813"/>
          <ac:picMkLst>
            <pc:docMk/>
            <pc:sldMk cId="1663277976" sldId="278"/>
            <ac:picMk id="11" creationId="{2D5A26F3-712B-CA3A-23EC-14D9B785DBFD}"/>
          </ac:picMkLst>
        </pc:picChg>
        <pc:cxnChg chg="add mod">
          <ac:chgData name="Samir Gadekar" userId="9d5783be-bc78-4d08-a0ef-b19aa344f367" providerId="ADAL" clId="{2CE692A3-259C-4D42-9210-E5FAE99C5AB8}" dt="2024-10-07T08:49:54.343" v="813"/>
          <ac:cxnSpMkLst>
            <pc:docMk/>
            <pc:sldMk cId="1663277976" sldId="278"/>
            <ac:cxnSpMk id="12" creationId="{178EC790-5A5D-A212-F834-A0C8F1C2BDE5}"/>
          </ac:cxnSpMkLst>
        </pc:cxnChg>
        <pc:cxnChg chg="add mod">
          <ac:chgData name="Samir Gadekar" userId="9d5783be-bc78-4d08-a0ef-b19aa344f367" providerId="ADAL" clId="{2CE692A3-259C-4D42-9210-E5FAE99C5AB8}" dt="2024-10-07T08:49:54.343" v="813"/>
          <ac:cxnSpMkLst>
            <pc:docMk/>
            <pc:sldMk cId="1663277976" sldId="278"/>
            <ac:cxnSpMk id="13" creationId="{135C3804-717C-F26E-4472-C9972EA28687}"/>
          </ac:cxnSpMkLst>
        </pc:cxnChg>
        <pc:cxnChg chg="add mod">
          <ac:chgData name="Samir Gadekar" userId="9d5783be-bc78-4d08-a0ef-b19aa344f367" providerId="ADAL" clId="{2CE692A3-259C-4D42-9210-E5FAE99C5AB8}" dt="2024-10-07T08:49:54.343" v="813"/>
          <ac:cxnSpMkLst>
            <pc:docMk/>
            <pc:sldMk cId="1663277976" sldId="278"/>
            <ac:cxnSpMk id="14" creationId="{890B7962-6FCB-3DA4-E21E-229962728B03}"/>
          </ac:cxnSpMkLst>
        </pc:cxnChg>
      </pc:sldChg>
      <pc:sldChg chg="addSp delSp modSp mod setBg">
        <pc:chgData name="Samir Gadekar" userId="9d5783be-bc78-4d08-a0ef-b19aa344f367" providerId="ADAL" clId="{2CE692A3-259C-4D42-9210-E5FAE99C5AB8}" dt="2024-10-07T12:02:06.452" v="2570" actId="207"/>
        <pc:sldMkLst>
          <pc:docMk/>
          <pc:sldMk cId="3254302532" sldId="279"/>
        </pc:sldMkLst>
        <pc:spChg chg="add del mod">
          <ac:chgData name="Samir Gadekar" userId="9d5783be-bc78-4d08-a0ef-b19aa344f367" providerId="ADAL" clId="{2CE692A3-259C-4D42-9210-E5FAE99C5AB8}" dt="2024-10-07T09:24:00.656" v="1222"/>
          <ac:spMkLst>
            <pc:docMk/>
            <pc:sldMk cId="3254302532" sldId="279"/>
            <ac:spMk id="4" creationId="{3EB5889D-4BA0-B97D-B0CF-7040DAED10FA}"/>
          </ac:spMkLst>
        </pc:spChg>
        <pc:spChg chg="add mod">
          <ac:chgData name="Samir Gadekar" userId="9d5783be-bc78-4d08-a0ef-b19aa344f367" providerId="ADAL" clId="{2CE692A3-259C-4D42-9210-E5FAE99C5AB8}" dt="2024-10-07T12:02:06.452" v="2570" actId="207"/>
          <ac:spMkLst>
            <pc:docMk/>
            <pc:sldMk cId="3254302532" sldId="279"/>
            <ac:spMk id="5" creationId="{290BF6AA-5411-A319-87CF-72718C3C6D8B}"/>
          </ac:spMkLst>
        </pc:spChg>
        <pc:graphicFrameChg chg="del">
          <ac:chgData name="Samir Gadekar" userId="9d5783be-bc78-4d08-a0ef-b19aa344f367" providerId="ADAL" clId="{2CE692A3-259C-4D42-9210-E5FAE99C5AB8}" dt="2024-10-07T10:36:35.514" v="1428" actId="478"/>
          <ac:graphicFrameMkLst>
            <pc:docMk/>
            <pc:sldMk cId="3254302532" sldId="279"/>
            <ac:graphicFrameMk id="3" creationId="{00000000-0000-0000-0000-000000000000}"/>
          </ac:graphicFrameMkLst>
        </pc:graphicFrameChg>
        <pc:graphicFrameChg chg="add del mod modGraphic">
          <ac:chgData name="Samir Gadekar" userId="9d5783be-bc78-4d08-a0ef-b19aa344f367" providerId="ADAL" clId="{2CE692A3-259C-4D42-9210-E5FAE99C5AB8}" dt="2024-10-07T11:53:46.162" v="2400"/>
          <ac:graphicFrameMkLst>
            <pc:docMk/>
            <pc:sldMk cId="3254302532" sldId="279"/>
            <ac:graphicFrameMk id="10" creationId="{24D95E36-DCC0-2D55-6CA9-DFEC95EB867D}"/>
          </ac:graphicFrameMkLst>
        </pc:graphicFrameChg>
        <pc:graphicFrameChg chg="del">
          <ac:chgData name="Samir Gadekar" userId="9d5783be-bc78-4d08-a0ef-b19aa344f367" providerId="ADAL" clId="{2CE692A3-259C-4D42-9210-E5FAE99C5AB8}" dt="2024-10-07T10:36:35.514" v="1428" actId="478"/>
          <ac:graphicFrameMkLst>
            <pc:docMk/>
            <pc:sldMk cId="3254302532" sldId="279"/>
            <ac:graphicFrameMk id="11" creationId="{00000000-0000-0000-0000-000000000000}"/>
          </ac:graphicFrameMkLst>
        </pc:graphicFrameChg>
        <pc:graphicFrameChg chg="add del mod">
          <ac:chgData name="Samir Gadekar" userId="9d5783be-bc78-4d08-a0ef-b19aa344f367" providerId="ADAL" clId="{2CE692A3-259C-4D42-9210-E5FAE99C5AB8}" dt="2024-10-07T11:54:41.692" v="2403" actId="478"/>
          <ac:graphicFrameMkLst>
            <pc:docMk/>
            <pc:sldMk cId="3254302532" sldId="279"/>
            <ac:graphicFrameMk id="12" creationId="{444604DD-A584-3743-F77B-F5ABBB0F019E}"/>
          </ac:graphicFrameMkLst>
        </pc:graphicFrameChg>
        <pc:graphicFrameChg chg="add mod modGraphic">
          <ac:chgData name="Samir Gadekar" userId="9d5783be-bc78-4d08-a0ef-b19aa344f367" providerId="ADAL" clId="{2CE692A3-259C-4D42-9210-E5FAE99C5AB8}" dt="2024-10-07T12:01:57.845" v="2569" actId="242"/>
          <ac:graphicFrameMkLst>
            <pc:docMk/>
            <pc:sldMk cId="3254302532" sldId="279"/>
            <ac:graphicFrameMk id="13" creationId="{61252D19-4914-1783-7418-618E3E4A6E26}"/>
          </ac:graphicFrameMkLst>
        </pc:graphicFrameChg>
        <pc:graphicFrameChg chg="add del mod">
          <ac:chgData name="Samir Gadekar" userId="9d5783be-bc78-4d08-a0ef-b19aa344f367" providerId="ADAL" clId="{2CE692A3-259C-4D42-9210-E5FAE99C5AB8}" dt="2024-10-07T11:54:59.930" v="2407"/>
          <ac:graphicFrameMkLst>
            <pc:docMk/>
            <pc:sldMk cId="3254302532" sldId="279"/>
            <ac:graphicFrameMk id="14" creationId="{0D9DF29F-3BAE-EBDB-048E-923D2EAFAED4}"/>
          </ac:graphicFrameMkLst>
        </pc:graphicFrameChg>
        <pc:graphicFrameChg chg="add del mod modGraphic">
          <ac:chgData name="Samir Gadekar" userId="9d5783be-bc78-4d08-a0ef-b19aa344f367" providerId="ADAL" clId="{2CE692A3-259C-4D42-9210-E5FAE99C5AB8}" dt="2024-10-07T11:55:35.719" v="2412" actId="478"/>
          <ac:graphicFrameMkLst>
            <pc:docMk/>
            <pc:sldMk cId="3254302532" sldId="279"/>
            <ac:graphicFrameMk id="15" creationId="{00530F1F-F0B2-9C0A-FA9A-7C8FD7DDF24E}"/>
          </ac:graphicFrameMkLst>
        </pc:graphicFrameChg>
        <pc:graphicFrameChg chg="add del mod modGraphic">
          <ac:chgData name="Samir Gadekar" userId="9d5783be-bc78-4d08-a0ef-b19aa344f367" providerId="ADAL" clId="{2CE692A3-259C-4D42-9210-E5FAE99C5AB8}" dt="2024-10-07T11:56:05.665" v="2416" actId="478"/>
          <ac:graphicFrameMkLst>
            <pc:docMk/>
            <pc:sldMk cId="3254302532" sldId="279"/>
            <ac:graphicFrameMk id="16" creationId="{75E750A8-D3CF-5523-95AB-B424F5F2798F}"/>
          </ac:graphicFrameMkLst>
        </pc:graphicFrameChg>
        <pc:graphicFrameChg chg="add mod modGraphic">
          <ac:chgData name="Samir Gadekar" userId="9d5783be-bc78-4d08-a0ef-b19aa344f367" providerId="ADAL" clId="{2CE692A3-259C-4D42-9210-E5FAE99C5AB8}" dt="2024-10-07T12:01:51.980" v="2568" actId="242"/>
          <ac:graphicFrameMkLst>
            <pc:docMk/>
            <pc:sldMk cId="3254302532" sldId="279"/>
            <ac:graphicFrameMk id="17" creationId="{42F68D5C-0772-A810-CAED-627A4754DB64}"/>
          </ac:graphicFrameMkLst>
        </pc:graphicFrameChg>
        <pc:picChg chg="add mod">
          <ac:chgData name="Samir Gadekar" userId="9d5783be-bc78-4d08-a0ef-b19aa344f367" providerId="ADAL" clId="{2CE692A3-259C-4D42-9210-E5FAE99C5AB8}" dt="2024-10-07T08:30:00.344" v="252"/>
          <ac:picMkLst>
            <pc:docMk/>
            <pc:sldMk cId="3254302532" sldId="279"/>
            <ac:picMk id="2" creationId="{543C1312-32E8-CB5C-50CC-9746E3D0152F}"/>
          </ac:picMkLst>
        </pc:picChg>
        <pc:picChg chg="add mod">
          <ac:chgData name="Samir Gadekar" userId="9d5783be-bc78-4d08-a0ef-b19aa344f367" providerId="ADAL" clId="{2CE692A3-259C-4D42-9210-E5FAE99C5AB8}" dt="2024-10-07T09:23:45.516" v="1215"/>
          <ac:picMkLst>
            <pc:docMk/>
            <pc:sldMk cId="3254302532" sldId="279"/>
            <ac:picMk id="6" creationId="{A8B86DF7-6C3D-5481-2931-BD914C2ACB1B}"/>
          </ac:picMkLst>
        </pc:picChg>
        <pc:picChg chg="add del mod">
          <ac:chgData name="Samir Gadekar" userId="9d5783be-bc78-4d08-a0ef-b19aa344f367" providerId="ADAL" clId="{2CE692A3-259C-4D42-9210-E5FAE99C5AB8}" dt="2024-10-07T10:38:21.865" v="1437" actId="478"/>
          <ac:picMkLst>
            <pc:docMk/>
            <pc:sldMk cId="3254302532" sldId="279"/>
            <ac:picMk id="1026" creationId="{A0D26C06-AC13-207F-B6EA-64FD06F36E83}"/>
          </ac:picMkLst>
        </pc:picChg>
        <pc:cxnChg chg="add mod">
          <ac:chgData name="Samir Gadekar" userId="9d5783be-bc78-4d08-a0ef-b19aa344f367" providerId="ADAL" clId="{2CE692A3-259C-4D42-9210-E5FAE99C5AB8}" dt="2024-10-07T09:23:45.516" v="1215"/>
          <ac:cxnSpMkLst>
            <pc:docMk/>
            <pc:sldMk cId="3254302532" sldId="279"/>
            <ac:cxnSpMk id="7" creationId="{07763BF1-7EFB-DF07-C568-46B2677486E3}"/>
          </ac:cxnSpMkLst>
        </pc:cxnChg>
        <pc:cxnChg chg="add mod">
          <ac:chgData name="Samir Gadekar" userId="9d5783be-bc78-4d08-a0ef-b19aa344f367" providerId="ADAL" clId="{2CE692A3-259C-4D42-9210-E5FAE99C5AB8}" dt="2024-10-07T09:23:45.516" v="1215"/>
          <ac:cxnSpMkLst>
            <pc:docMk/>
            <pc:sldMk cId="3254302532" sldId="279"/>
            <ac:cxnSpMk id="8" creationId="{BFCE3A54-A4C5-402F-6892-38D494789277}"/>
          </ac:cxnSpMkLst>
        </pc:cxnChg>
        <pc:cxnChg chg="add mod">
          <ac:chgData name="Samir Gadekar" userId="9d5783be-bc78-4d08-a0ef-b19aa344f367" providerId="ADAL" clId="{2CE692A3-259C-4D42-9210-E5FAE99C5AB8}" dt="2024-10-07T09:23:59.317" v="1220" actId="1076"/>
          <ac:cxnSpMkLst>
            <pc:docMk/>
            <pc:sldMk cId="3254302532" sldId="279"/>
            <ac:cxnSpMk id="9" creationId="{EFA56471-24A8-9E87-9397-EFE2B5F313B2}"/>
          </ac:cxnSpMkLst>
        </pc:cxnChg>
      </pc:sldChg>
      <pc:sldChg chg="addSp delSp modSp mod setBg">
        <pc:chgData name="Samir Gadekar" userId="9d5783be-bc78-4d08-a0ef-b19aa344f367" providerId="ADAL" clId="{2CE692A3-259C-4D42-9210-E5FAE99C5AB8}" dt="2024-10-07T09:27:03.066" v="1286" actId="1076"/>
        <pc:sldMkLst>
          <pc:docMk/>
          <pc:sldMk cId="3707793587" sldId="281"/>
        </pc:sldMkLst>
        <pc:spChg chg="add del mod">
          <ac:chgData name="Samir Gadekar" userId="9d5783be-bc78-4d08-a0ef-b19aa344f367" providerId="ADAL" clId="{2CE692A3-259C-4D42-9210-E5FAE99C5AB8}" dt="2024-10-07T09:26:50.181" v="1283" actId="478"/>
          <ac:spMkLst>
            <pc:docMk/>
            <pc:sldMk cId="3707793587" sldId="281"/>
            <ac:spMk id="2" creationId="{71041E07-7F58-9040-F94E-7EC2F57BD51E}"/>
          </ac:spMkLst>
        </pc:spChg>
        <pc:spChg chg="add mod">
          <ac:chgData name="Samir Gadekar" userId="9d5783be-bc78-4d08-a0ef-b19aa344f367" providerId="ADAL" clId="{2CE692A3-259C-4D42-9210-E5FAE99C5AB8}" dt="2024-10-07T09:27:03.066" v="1286" actId="1076"/>
          <ac:spMkLst>
            <pc:docMk/>
            <pc:sldMk cId="3707793587" sldId="281"/>
            <ac:spMk id="3" creationId="{B24FCAF2-A293-33DA-94A1-2A10E2B35159}"/>
          </ac:spMkLst>
        </pc:spChg>
        <pc:spChg chg="add mod">
          <ac:chgData name="Samir Gadekar" userId="9d5783be-bc78-4d08-a0ef-b19aa344f367" providerId="ADAL" clId="{2CE692A3-259C-4D42-9210-E5FAE99C5AB8}" dt="2024-10-07T09:27:03.066" v="1286" actId="1076"/>
          <ac:spMkLst>
            <pc:docMk/>
            <pc:sldMk cId="3707793587" sldId="281"/>
            <ac:spMk id="8" creationId="{C09FB34B-8544-6DD5-F747-8DE02026A365}"/>
          </ac:spMkLst>
        </pc:spChg>
        <pc:picChg chg="add mod">
          <ac:chgData name="Samir Gadekar" userId="9d5783be-bc78-4d08-a0ef-b19aa344f367" providerId="ADAL" clId="{2CE692A3-259C-4D42-9210-E5FAE99C5AB8}" dt="2024-10-07T09:27:03.066" v="1286" actId="1076"/>
          <ac:picMkLst>
            <pc:docMk/>
            <pc:sldMk cId="3707793587" sldId="281"/>
            <ac:picMk id="4" creationId="{D8757EDB-6ECE-64FE-75E6-789170E76A21}"/>
          </ac:picMkLst>
        </pc:picChg>
        <pc:cxnChg chg="add mod">
          <ac:chgData name="Samir Gadekar" userId="9d5783be-bc78-4d08-a0ef-b19aa344f367" providerId="ADAL" clId="{2CE692A3-259C-4D42-9210-E5FAE99C5AB8}" dt="2024-10-07T09:27:03.066" v="1286" actId="1076"/>
          <ac:cxnSpMkLst>
            <pc:docMk/>
            <pc:sldMk cId="3707793587" sldId="281"/>
            <ac:cxnSpMk id="5" creationId="{01EF17CE-A803-1340-21C6-D36128DC167B}"/>
          </ac:cxnSpMkLst>
        </pc:cxnChg>
        <pc:cxnChg chg="add mod">
          <ac:chgData name="Samir Gadekar" userId="9d5783be-bc78-4d08-a0ef-b19aa344f367" providerId="ADAL" clId="{2CE692A3-259C-4D42-9210-E5FAE99C5AB8}" dt="2024-10-07T09:27:03.066" v="1286" actId="1076"/>
          <ac:cxnSpMkLst>
            <pc:docMk/>
            <pc:sldMk cId="3707793587" sldId="281"/>
            <ac:cxnSpMk id="6" creationId="{CFCC791C-1913-FEEC-3256-4EE906BCBFE4}"/>
          </ac:cxnSpMkLst>
        </pc:cxnChg>
        <pc:cxnChg chg="add mod">
          <ac:chgData name="Samir Gadekar" userId="9d5783be-bc78-4d08-a0ef-b19aa344f367" providerId="ADAL" clId="{2CE692A3-259C-4D42-9210-E5FAE99C5AB8}" dt="2024-10-07T09:27:03.066" v="1286" actId="1076"/>
          <ac:cxnSpMkLst>
            <pc:docMk/>
            <pc:sldMk cId="3707793587" sldId="281"/>
            <ac:cxnSpMk id="7" creationId="{603B2AFC-166A-9EFE-821A-A406BC18178E}"/>
          </ac:cxnSpMkLst>
        </pc:cxnChg>
      </pc:sldChg>
      <pc:sldChg chg="addSp delSp modSp mod setBg">
        <pc:chgData name="Samir Gadekar" userId="9d5783be-bc78-4d08-a0ef-b19aa344f367" providerId="ADAL" clId="{2CE692A3-259C-4D42-9210-E5FAE99C5AB8}" dt="2024-10-07T11:46:07.636" v="2282" actId="207"/>
        <pc:sldMkLst>
          <pc:docMk/>
          <pc:sldMk cId="3314176708" sldId="284"/>
        </pc:sldMkLst>
        <pc:spChg chg="mod">
          <ac:chgData name="Samir Gadekar" userId="9d5783be-bc78-4d08-a0ef-b19aa344f367" providerId="ADAL" clId="{2CE692A3-259C-4D42-9210-E5FAE99C5AB8}" dt="2024-10-07T11:44:50.418" v="2270" actId="14100"/>
          <ac:spMkLst>
            <pc:docMk/>
            <pc:sldMk cId="3314176708" sldId="284"/>
            <ac:spMk id="5" creationId="{B073EBFB-E8A7-20C2-C8C6-EB1A4027C676}"/>
          </ac:spMkLst>
        </pc:spChg>
        <pc:spChg chg="add del mod">
          <ac:chgData name="Samir Gadekar" userId="9d5783be-bc78-4d08-a0ef-b19aa344f367" providerId="ADAL" clId="{2CE692A3-259C-4D42-9210-E5FAE99C5AB8}" dt="2024-10-07T08:59:57.087" v="986" actId="478"/>
          <ac:spMkLst>
            <pc:docMk/>
            <pc:sldMk cId="3314176708" sldId="284"/>
            <ac:spMk id="6" creationId="{49FA24AD-E140-EB6E-BA28-E82F07576C04}"/>
          </ac:spMkLst>
        </pc:spChg>
        <pc:spChg chg="add mod">
          <ac:chgData name="Samir Gadekar" userId="9d5783be-bc78-4d08-a0ef-b19aa344f367" providerId="ADAL" clId="{2CE692A3-259C-4D42-9210-E5FAE99C5AB8}" dt="2024-10-07T11:46:07.636" v="2282" actId="207"/>
          <ac:spMkLst>
            <pc:docMk/>
            <pc:sldMk cId="3314176708" sldId="284"/>
            <ac:spMk id="7" creationId="{0D366BC2-D5C7-B668-4B50-90F59DC50F9A}"/>
          </ac:spMkLst>
        </pc:spChg>
        <pc:picChg chg="add mod">
          <ac:chgData name="Samir Gadekar" userId="9d5783be-bc78-4d08-a0ef-b19aa344f367" providerId="ADAL" clId="{2CE692A3-259C-4D42-9210-E5FAE99C5AB8}" dt="2024-10-07T08:30:18.010" v="255"/>
          <ac:picMkLst>
            <pc:docMk/>
            <pc:sldMk cId="3314176708" sldId="284"/>
            <ac:picMk id="3" creationId="{E189DB0A-D183-9772-4B20-10B3266A8965}"/>
          </ac:picMkLst>
        </pc:picChg>
        <pc:picChg chg="add mod">
          <ac:chgData name="Samir Gadekar" userId="9d5783be-bc78-4d08-a0ef-b19aa344f367" providerId="ADAL" clId="{2CE692A3-259C-4D42-9210-E5FAE99C5AB8}" dt="2024-10-07T08:59:52.016" v="984"/>
          <ac:picMkLst>
            <pc:docMk/>
            <pc:sldMk cId="3314176708" sldId="284"/>
            <ac:picMk id="8" creationId="{3845CE29-1863-EC88-889F-22B3DCF04068}"/>
          </ac:picMkLst>
        </pc:picChg>
        <pc:cxnChg chg="add mod">
          <ac:chgData name="Samir Gadekar" userId="9d5783be-bc78-4d08-a0ef-b19aa344f367" providerId="ADAL" clId="{2CE692A3-259C-4D42-9210-E5FAE99C5AB8}" dt="2024-10-07T08:59:52.016" v="984"/>
          <ac:cxnSpMkLst>
            <pc:docMk/>
            <pc:sldMk cId="3314176708" sldId="284"/>
            <ac:cxnSpMk id="9" creationId="{BEB932E9-84EC-996A-86D0-0F1710B16B07}"/>
          </ac:cxnSpMkLst>
        </pc:cxnChg>
        <pc:cxnChg chg="add mod">
          <ac:chgData name="Samir Gadekar" userId="9d5783be-bc78-4d08-a0ef-b19aa344f367" providerId="ADAL" clId="{2CE692A3-259C-4D42-9210-E5FAE99C5AB8}" dt="2024-10-07T08:59:52.016" v="984"/>
          <ac:cxnSpMkLst>
            <pc:docMk/>
            <pc:sldMk cId="3314176708" sldId="284"/>
            <ac:cxnSpMk id="10" creationId="{F165CBE0-1ECA-4754-F6E8-E372D5B8D16D}"/>
          </ac:cxnSpMkLst>
        </pc:cxnChg>
        <pc:cxnChg chg="add mod">
          <ac:chgData name="Samir Gadekar" userId="9d5783be-bc78-4d08-a0ef-b19aa344f367" providerId="ADAL" clId="{2CE692A3-259C-4D42-9210-E5FAE99C5AB8}" dt="2024-10-07T09:00:23.070" v="994" actId="1076"/>
          <ac:cxnSpMkLst>
            <pc:docMk/>
            <pc:sldMk cId="3314176708" sldId="284"/>
            <ac:cxnSpMk id="11" creationId="{2F91CE13-05A8-BE1F-9E9C-5FD2C93021B3}"/>
          </ac:cxnSpMkLst>
        </pc:cxnChg>
      </pc:sldChg>
      <pc:sldChg chg="addSp delSp modSp mod setBg">
        <pc:chgData name="Samir Gadekar" userId="9d5783be-bc78-4d08-a0ef-b19aa344f367" providerId="ADAL" clId="{2CE692A3-259C-4D42-9210-E5FAE99C5AB8}" dt="2024-10-07T11:46:10.181" v="2283" actId="207"/>
        <pc:sldMkLst>
          <pc:docMk/>
          <pc:sldMk cId="519506090" sldId="285"/>
        </pc:sldMkLst>
        <pc:spChg chg="mod">
          <ac:chgData name="Samir Gadekar" userId="9d5783be-bc78-4d08-a0ef-b19aa344f367" providerId="ADAL" clId="{2CE692A3-259C-4D42-9210-E5FAE99C5AB8}" dt="2024-10-07T11:44:41.142" v="2269" actId="1076"/>
          <ac:spMkLst>
            <pc:docMk/>
            <pc:sldMk cId="519506090" sldId="285"/>
            <ac:spMk id="5" creationId="{5702FC08-DFD9-3CD1-827F-66050A0D4AD2}"/>
          </ac:spMkLst>
        </pc:spChg>
        <pc:spChg chg="add del mod">
          <ac:chgData name="Samir Gadekar" userId="9d5783be-bc78-4d08-a0ef-b19aa344f367" providerId="ADAL" clId="{2CE692A3-259C-4D42-9210-E5FAE99C5AB8}" dt="2024-10-07T09:00:31.187" v="995" actId="478"/>
          <ac:spMkLst>
            <pc:docMk/>
            <pc:sldMk cId="519506090" sldId="285"/>
            <ac:spMk id="6" creationId="{7908B1CF-6B72-9A3B-27D7-C7E425A4BE25}"/>
          </ac:spMkLst>
        </pc:spChg>
        <pc:spChg chg="add mod">
          <ac:chgData name="Samir Gadekar" userId="9d5783be-bc78-4d08-a0ef-b19aa344f367" providerId="ADAL" clId="{2CE692A3-259C-4D42-9210-E5FAE99C5AB8}" dt="2024-10-07T11:46:10.181" v="2283" actId="207"/>
          <ac:spMkLst>
            <pc:docMk/>
            <pc:sldMk cId="519506090" sldId="285"/>
            <ac:spMk id="7" creationId="{F7774843-3C86-79EE-D2E7-F3BF1AE0CF28}"/>
          </ac:spMkLst>
        </pc:spChg>
        <pc:picChg chg="add mod">
          <ac:chgData name="Samir Gadekar" userId="9d5783be-bc78-4d08-a0ef-b19aa344f367" providerId="ADAL" clId="{2CE692A3-259C-4D42-9210-E5FAE99C5AB8}" dt="2024-10-07T08:30:21.604" v="256"/>
          <ac:picMkLst>
            <pc:docMk/>
            <pc:sldMk cId="519506090" sldId="285"/>
            <ac:picMk id="4" creationId="{BDDED327-C923-D155-F07D-2F1DAE822A0A}"/>
          </ac:picMkLst>
        </pc:picChg>
        <pc:picChg chg="add mod">
          <ac:chgData name="Samir Gadekar" userId="9d5783be-bc78-4d08-a0ef-b19aa344f367" providerId="ADAL" clId="{2CE692A3-259C-4D42-9210-E5FAE99C5AB8}" dt="2024-10-07T09:00:31.841" v="996"/>
          <ac:picMkLst>
            <pc:docMk/>
            <pc:sldMk cId="519506090" sldId="285"/>
            <ac:picMk id="8" creationId="{1B214DE6-0614-8F4C-B43A-65E5E363C14D}"/>
          </ac:picMkLst>
        </pc:picChg>
        <pc:cxnChg chg="add mod">
          <ac:chgData name="Samir Gadekar" userId="9d5783be-bc78-4d08-a0ef-b19aa344f367" providerId="ADAL" clId="{2CE692A3-259C-4D42-9210-E5FAE99C5AB8}" dt="2024-10-07T09:00:31.841" v="996"/>
          <ac:cxnSpMkLst>
            <pc:docMk/>
            <pc:sldMk cId="519506090" sldId="285"/>
            <ac:cxnSpMk id="9" creationId="{E94A0969-99B7-98BF-3A4D-B5D3044FFC1C}"/>
          </ac:cxnSpMkLst>
        </pc:cxnChg>
        <pc:cxnChg chg="add mod">
          <ac:chgData name="Samir Gadekar" userId="9d5783be-bc78-4d08-a0ef-b19aa344f367" providerId="ADAL" clId="{2CE692A3-259C-4D42-9210-E5FAE99C5AB8}" dt="2024-10-07T09:00:31.841" v="996"/>
          <ac:cxnSpMkLst>
            <pc:docMk/>
            <pc:sldMk cId="519506090" sldId="285"/>
            <ac:cxnSpMk id="10" creationId="{8E710371-C9B1-A48A-82A7-B47A348DFE83}"/>
          </ac:cxnSpMkLst>
        </pc:cxnChg>
        <pc:cxnChg chg="add mod">
          <ac:chgData name="Samir Gadekar" userId="9d5783be-bc78-4d08-a0ef-b19aa344f367" providerId="ADAL" clId="{2CE692A3-259C-4D42-9210-E5FAE99C5AB8}" dt="2024-10-07T09:00:31.841" v="996"/>
          <ac:cxnSpMkLst>
            <pc:docMk/>
            <pc:sldMk cId="519506090" sldId="285"/>
            <ac:cxnSpMk id="11" creationId="{17CC8369-529E-DDBE-C6A0-66578BA36FA6}"/>
          </ac:cxnSpMkLst>
        </pc:cxnChg>
      </pc:sldChg>
      <pc:sldChg chg="addSp delSp modSp mod setBg">
        <pc:chgData name="Samir Gadekar" userId="9d5783be-bc78-4d08-a0ef-b19aa344f367" providerId="ADAL" clId="{2CE692A3-259C-4D42-9210-E5FAE99C5AB8}" dt="2024-10-07T11:46:12.988" v="2284" actId="207"/>
        <pc:sldMkLst>
          <pc:docMk/>
          <pc:sldMk cId="3193516316" sldId="286"/>
        </pc:sldMkLst>
        <pc:spChg chg="mod">
          <ac:chgData name="Samir Gadekar" userId="9d5783be-bc78-4d08-a0ef-b19aa344f367" providerId="ADAL" clId="{2CE692A3-259C-4D42-9210-E5FAE99C5AB8}" dt="2024-10-07T11:45:20.021" v="2273" actId="948"/>
          <ac:spMkLst>
            <pc:docMk/>
            <pc:sldMk cId="3193516316" sldId="286"/>
            <ac:spMk id="5" creationId="{329D1467-BBB1-6BAE-56E7-D475D0335F03}"/>
          </ac:spMkLst>
        </pc:spChg>
        <pc:spChg chg="add del mod">
          <ac:chgData name="Samir Gadekar" userId="9d5783be-bc78-4d08-a0ef-b19aa344f367" providerId="ADAL" clId="{2CE692A3-259C-4D42-9210-E5FAE99C5AB8}" dt="2024-10-07T09:00:35.879" v="997" actId="478"/>
          <ac:spMkLst>
            <pc:docMk/>
            <pc:sldMk cId="3193516316" sldId="286"/>
            <ac:spMk id="6" creationId="{1BA3E667-5BE9-0673-2C32-26FB303BEE54}"/>
          </ac:spMkLst>
        </pc:spChg>
        <pc:spChg chg="add mod">
          <ac:chgData name="Samir Gadekar" userId="9d5783be-bc78-4d08-a0ef-b19aa344f367" providerId="ADAL" clId="{2CE692A3-259C-4D42-9210-E5FAE99C5AB8}" dt="2024-10-07T11:46:12.988" v="2284" actId="207"/>
          <ac:spMkLst>
            <pc:docMk/>
            <pc:sldMk cId="3193516316" sldId="286"/>
            <ac:spMk id="7" creationId="{BDA966A6-753E-24E1-E579-E2DCD1BCA319}"/>
          </ac:spMkLst>
        </pc:spChg>
        <pc:picChg chg="add mod">
          <ac:chgData name="Samir Gadekar" userId="9d5783be-bc78-4d08-a0ef-b19aa344f367" providerId="ADAL" clId="{2CE692A3-259C-4D42-9210-E5FAE99C5AB8}" dt="2024-10-07T08:30:24.547" v="257"/>
          <ac:picMkLst>
            <pc:docMk/>
            <pc:sldMk cId="3193516316" sldId="286"/>
            <ac:picMk id="4" creationId="{FE608778-305C-D2DA-C21F-6B52B8E56764}"/>
          </ac:picMkLst>
        </pc:picChg>
        <pc:picChg chg="add mod">
          <ac:chgData name="Samir Gadekar" userId="9d5783be-bc78-4d08-a0ef-b19aa344f367" providerId="ADAL" clId="{2CE692A3-259C-4D42-9210-E5FAE99C5AB8}" dt="2024-10-07T09:00:36.590" v="998"/>
          <ac:picMkLst>
            <pc:docMk/>
            <pc:sldMk cId="3193516316" sldId="286"/>
            <ac:picMk id="8" creationId="{A5146297-9B23-60AE-13A9-5C3C1F3D5C15}"/>
          </ac:picMkLst>
        </pc:picChg>
        <pc:cxnChg chg="add mod">
          <ac:chgData name="Samir Gadekar" userId="9d5783be-bc78-4d08-a0ef-b19aa344f367" providerId="ADAL" clId="{2CE692A3-259C-4D42-9210-E5FAE99C5AB8}" dt="2024-10-07T09:00:36.590" v="998"/>
          <ac:cxnSpMkLst>
            <pc:docMk/>
            <pc:sldMk cId="3193516316" sldId="286"/>
            <ac:cxnSpMk id="9" creationId="{DF688F78-D5A4-ED07-A6DD-642120DA1FAB}"/>
          </ac:cxnSpMkLst>
        </pc:cxnChg>
        <pc:cxnChg chg="add mod">
          <ac:chgData name="Samir Gadekar" userId="9d5783be-bc78-4d08-a0ef-b19aa344f367" providerId="ADAL" clId="{2CE692A3-259C-4D42-9210-E5FAE99C5AB8}" dt="2024-10-07T09:00:36.590" v="998"/>
          <ac:cxnSpMkLst>
            <pc:docMk/>
            <pc:sldMk cId="3193516316" sldId="286"/>
            <ac:cxnSpMk id="10" creationId="{DF8D2374-07DF-3A1D-420E-EAD8D77BA6B0}"/>
          </ac:cxnSpMkLst>
        </pc:cxnChg>
        <pc:cxnChg chg="add mod">
          <ac:chgData name="Samir Gadekar" userId="9d5783be-bc78-4d08-a0ef-b19aa344f367" providerId="ADAL" clId="{2CE692A3-259C-4D42-9210-E5FAE99C5AB8}" dt="2024-10-07T09:00:36.590" v="998"/>
          <ac:cxnSpMkLst>
            <pc:docMk/>
            <pc:sldMk cId="3193516316" sldId="286"/>
            <ac:cxnSpMk id="11" creationId="{593C9919-7F58-4F02-8172-BA1BDCD6EC2B}"/>
          </ac:cxnSpMkLst>
        </pc:cxnChg>
      </pc:sldChg>
      <pc:sldChg chg="addSp delSp modSp mod setBg">
        <pc:chgData name="Samir Gadekar" userId="9d5783be-bc78-4d08-a0ef-b19aa344f367" providerId="ADAL" clId="{2CE692A3-259C-4D42-9210-E5FAE99C5AB8}" dt="2024-10-07T11:46:16.155" v="2285" actId="207"/>
        <pc:sldMkLst>
          <pc:docMk/>
          <pc:sldMk cId="536196890" sldId="287"/>
        </pc:sldMkLst>
        <pc:spChg chg="mod">
          <ac:chgData name="Samir Gadekar" userId="9d5783be-bc78-4d08-a0ef-b19aa344f367" providerId="ADAL" clId="{2CE692A3-259C-4D42-9210-E5FAE99C5AB8}" dt="2024-10-07T11:45:38.735" v="2277" actId="120"/>
          <ac:spMkLst>
            <pc:docMk/>
            <pc:sldMk cId="536196890" sldId="287"/>
            <ac:spMk id="4" creationId="{AC5260C1-4916-9900-B7D2-99E20F86EA26}"/>
          </ac:spMkLst>
        </pc:spChg>
        <pc:spChg chg="add del mod">
          <ac:chgData name="Samir Gadekar" userId="9d5783be-bc78-4d08-a0ef-b19aa344f367" providerId="ADAL" clId="{2CE692A3-259C-4D42-9210-E5FAE99C5AB8}" dt="2024-10-07T09:00:39.558" v="999" actId="478"/>
          <ac:spMkLst>
            <pc:docMk/>
            <pc:sldMk cId="536196890" sldId="287"/>
            <ac:spMk id="6" creationId="{C553B037-A74F-0230-91CD-BB69D5A7D788}"/>
          </ac:spMkLst>
        </pc:spChg>
        <pc:spChg chg="add mod">
          <ac:chgData name="Samir Gadekar" userId="9d5783be-bc78-4d08-a0ef-b19aa344f367" providerId="ADAL" clId="{2CE692A3-259C-4D42-9210-E5FAE99C5AB8}" dt="2024-10-07T11:46:16.155" v="2285" actId="207"/>
          <ac:spMkLst>
            <pc:docMk/>
            <pc:sldMk cId="536196890" sldId="287"/>
            <ac:spMk id="7" creationId="{FD23818C-1750-B5E0-C586-17F5A5ADF0DE}"/>
          </ac:spMkLst>
        </pc:spChg>
        <pc:picChg chg="add mod">
          <ac:chgData name="Samir Gadekar" userId="9d5783be-bc78-4d08-a0ef-b19aa344f367" providerId="ADAL" clId="{2CE692A3-259C-4D42-9210-E5FAE99C5AB8}" dt="2024-10-07T08:30:27.622" v="258"/>
          <ac:picMkLst>
            <pc:docMk/>
            <pc:sldMk cId="536196890" sldId="287"/>
            <ac:picMk id="5" creationId="{5657C540-0D94-FAC8-4BA1-B44E5AAA3795}"/>
          </ac:picMkLst>
        </pc:picChg>
        <pc:picChg chg="add mod">
          <ac:chgData name="Samir Gadekar" userId="9d5783be-bc78-4d08-a0ef-b19aa344f367" providerId="ADAL" clId="{2CE692A3-259C-4D42-9210-E5FAE99C5AB8}" dt="2024-10-07T09:00:40.221" v="1000"/>
          <ac:picMkLst>
            <pc:docMk/>
            <pc:sldMk cId="536196890" sldId="287"/>
            <ac:picMk id="8" creationId="{3BFD42EA-780B-B040-FBF7-A1BA41BABA22}"/>
          </ac:picMkLst>
        </pc:picChg>
        <pc:cxnChg chg="add mod">
          <ac:chgData name="Samir Gadekar" userId="9d5783be-bc78-4d08-a0ef-b19aa344f367" providerId="ADAL" clId="{2CE692A3-259C-4D42-9210-E5FAE99C5AB8}" dt="2024-10-07T09:00:40.221" v="1000"/>
          <ac:cxnSpMkLst>
            <pc:docMk/>
            <pc:sldMk cId="536196890" sldId="287"/>
            <ac:cxnSpMk id="9" creationId="{C5ACB55D-14CF-FED7-7306-D5C2AECA6DED}"/>
          </ac:cxnSpMkLst>
        </pc:cxnChg>
        <pc:cxnChg chg="add mod">
          <ac:chgData name="Samir Gadekar" userId="9d5783be-bc78-4d08-a0ef-b19aa344f367" providerId="ADAL" clId="{2CE692A3-259C-4D42-9210-E5FAE99C5AB8}" dt="2024-10-07T09:00:40.221" v="1000"/>
          <ac:cxnSpMkLst>
            <pc:docMk/>
            <pc:sldMk cId="536196890" sldId="287"/>
            <ac:cxnSpMk id="10" creationId="{6BB6B4E0-30C6-FFC9-24AB-B3D3250076D1}"/>
          </ac:cxnSpMkLst>
        </pc:cxnChg>
        <pc:cxnChg chg="add mod">
          <ac:chgData name="Samir Gadekar" userId="9d5783be-bc78-4d08-a0ef-b19aa344f367" providerId="ADAL" clId="{2CE692A3-259C-4D42-9210-E5FAE99C5AB8}" dt="2024-10-07T09:00:40.221" v="1000"/>
          <ac:cxnSpMkLst>
            <pc:docMk/>
            <pc:sldMk cId="536196890" sldId="287"/>
            <ac:cxnSpMk id="11" creationId="{31081781-6803-B8C4-9C14-2D4DCBBFEAFB}"/>
          </ac:cxnSpMkLst>
        </pc:cxnChg>
      </pc:sldChg>
      <pc:sldChg chg="addSp delSp modSp mod setBg">
        <pc:chgData name="Samir Gadekar" userId="9d5783be-bc78-4d08-a0ef-b19aa344f367" providerId="ADAL" clId="{2CE692A3-259C-4D42-9210-E5FAE99C5AB8}" dt="2024-10-07T11:46:19.317" v="2286" actId="207"/>
        <pc:sldMkLst>
          <pc:docMk/>
          <pc:sldMk cId="391092845" sldId="288"/>
        </pc:sldMkLst>
        <pc:spChg chg="add del mod">
          <ac:chgData name="Samir Gadekar" userId="9d5783be-bc78-4d08-a0ef-b19aa344f367" providerId="ADAL" clId="{2CE692A3-259C-4D42-9210-E5FAE99C5AB8}" dt="2024-10-07T09:00:43.292" v="1001" actId="478"/>
          <ac:spMkLst>
            <pc:docMk/>
            <pc:sldMk cId="391092845" sldId="288"/>
            <ac:spMk id="7" creationId="{B89318F2-00A9-5BCA-2B78-8EC78D9E598B}"/>
          </ac:spMkLst>
        </pc:spChg>
        <pc:spChg chg="add mod">
          <ac:chgData name="Samir Gadekar" userId="9d5783be-bc78-4d08-a0ef-b19aa344f367" providerId="ADAL" clId="{2CE692A3-259C-4D42-9210-E5FAE99C5AB8}" dt="2024-10-07T11:46:19.317" v="2286" actId="207"/>
          <ac:spMkLst>
            <pc:docMk/>
            <pc:sldMk cId="391092845" sldId="288"/>
            <ac:spMk id="8" creationId="{BD4C3BB1-0CD0-32D6-BFBA-B0EE21C83F62}"/>
          </ac:spMkLst>
        </pc:spChg>
        <pc:picChg chg="mod">
          <ac:chgData name="Samir Gadekar" userId="9d5783be-bc78-4d08-a0ef-b19aa344f367" providerId="ADAL" clId="{2CE692A3-259C-4D42-9210-E5FAE99C5AB8}" dt="2024-10-07T11:45:45.778" v="2279" actId="1076"/>
          <ac:picMkLst>
            <pc:docMk/>
            <pc:sldMk cId="391092845" sldId="288"/>
            <ac:picMk id="2" creationId="{4C13C289-2E71-9F68-2AEF-DFAC27882F4D}"/>
          </ac:picMkLst>
        </pc:picChg>
        <pc:picChg chg="mod">
          <ac:chgData name="Samir Gadekar" userId="9d5783be-bc78-4d08-a0ef-b19aa344f367" providerId="ADAL" clId="{2CE692A3-259C-4D42-9210-E5FAE99C5AB8}" dt="2024-10-07T11:45:49.594" v="2280" actId="1076"/>
          <ac:picMkLst>
            <pc:docMk/>
            <pc:sldMk cId="391092845" sldId="288"/>
            <ac:picMk id="3" creationId="{DC0D4FAD-E91A-DCCF-989F-D2E9B03450D9}"/>
          </ac:picMkLst>
        </pc:picChg>
        <pc:picChg chg="add mod">
          <ac:chgData name="Samir Gadekar" userId="9d5783be-bc78-4d08-a0ef-b19aa344f367" providerId="ADAL" clId="{2CE692A3-259C-4D42-9210-E5FAE99C5AB8}" dt="2024-10-07T08:30:30.489" v="259"/>
          <ac:picMkLst>
            <pc:docMk/>
            <pc:sldMk cId="391092845" sldId="288"/>
            <ac:picMk id="6" creationId="{88F973C4-ECBB-6219-D40A-C1E32E44F1E8}"/>
          </ac:picMkLst>
        </pc:picChg>
        <pc:picChg chg="add mod">
          <ac:chgData name="Samir Gadekar" userId="9d5783be-bc78-4d08-a0ef-b19aa344f367" providerId="ADAL" clId="{2CE692A3-259C-4D42-9210-E5FAE99C5AB8}" dt="2024-10-07T09:00:43.976" v="1002"/>
          <ac:picMkLst>
            <pc:docMk/>
            <pc:sldMk cId="391092845" sldId="288"/>
            <ac:picMk id="9" creationId="{F63F5C98-9F8D-47F1-F63A-6A98BB46A39E}"/>
          </ac:picMkLst>
        </pc:picChg>
        <pc:cxnChg chg="add mod">
          <ac:chgData name="Samir Gadekar" userId="9d5783be-bc78-4d08-a0ef-b19aa344f367" providerId="ADAL" clId="{2CE692A3-259C-4D42-9210-E5FAE99C5AB8}" dt="2024-10-07T09:00:43.976" v="1002"/>
          <ac:cxnSpMkLst>
            <pc:docMk/>
            <pc:sldMk cId="391092845" sldId="288"/>
            <ac:cxnSpMk id="10" creationId="{36579A87-C1D5-0595-1995-17F5AB5B9D65}"/>
          </ac:cxnSpMkLst>
        </pc:cxnChg>
        <pc:cxnChg chg="add mod">
          <ac:chgData name="Samir Gadekar" userId="9d5783be-bc78-4d08-a0ef-b19aa344f367" providerId="ADAL" clId="{2CE692A3-259C-4D42-9210-E5FAE99C5AB8}" dt="2024-10-07T09:00:43.976" v="1002"/>
          <ac:cxnSpMkLst>
            <pc:docMk/>
            <pc:sldMk cId="391092845" sldId="288"/>
            <ac:cxnSpMk id="11" creationId="{5A4103EB-3BD7-F8C8-5D06-C96F6E4994BD}"/>
          </ac:cxnSpMkLst>
        </pc:cxnChg>
        <pc:cxnChg chg="add mod">
          <ac:chgData name="Samir Gadekar" userId="9d5783be-bc78-4d08-a0ef-b19aa344f367" providerId="ADAL" clId="{2CE692A3-259C-4D42-9210-E5FAE99C5AB8}" dt="2024-10-07T09:00:43.976" v="1002"/>
          <ac:cxnSpMkLst>
            <pc:docMk/>
            <pc:sldMk cId="391092845" sldId="288"/>
            <ac:cxnSpMk id="12" creationId="{F0FD6831-F502-E047-3FA3-CCD27DD1DA89}"/>
          </ac:cxnSpMkLst>
        </pc:cxnChg>
      </pc:sldChg>
      <pc:sldChg chg="addSp delSp modSp mod setBg">
        <pc:chgData name="Samir Gadekar" userId="9d5783be-bc78-4d08-a0ef-b19aa344f367" providerId="ADAL" clId="{2CE692A3-259C-4D42-9210-E5FAE99C5AB8}" dt="2024-10-07T11:46:22.782" v="2287" actId="207"/>
        <pc:sldMkLst>
          <pc:docMk/>
          <pc:sldMk cId="1064769895" sldId="289"/>
        </pc:sldMkLst>
        <pc:spChg chg="mod">
          <ac:chgData name="Samir Gadekar" userId="9d5783be-bc78-4d08-a0ef-b19aa344f367" providerId="ADAL" clId="{2CE692A3-259C-4D42-9210-E5FAE99C5AB8}" dt="2024-10-07T11:45:56.356" v="2281" actId="1076"/>
          <ac:spMkLst>
            <pc:docMk/>
            <pc:sldMk cId="1064769895" sldId="289"/>
            <ac:spMk id="2" creationId="{43B0EAE9-8FF2-9E5F-E2FE-6E35F9785740}"/>
          </ac:spMkLst>
        </pc:spChg>
        <pc:spChg chg="add del mod">
          <ac:chgData name="Samir Gadekar" userId="9d5783be-bc78-4d08-a0ef-b19aa344f367" providerId="ADAL" clId="{2CE692A3-259C-4D42-9210-E5FAE99C5AB8}" dt="2024-10-07T09:00:51.557" v="1003" actId="478"/>
          <ac:spMkLst>
            <pc:docMk/>
            <pc:sldMk cId="1064769895" sldId="289"/>
            <ac:spMk id="5" creationId="{661B089F-B1AB-5D96-9980-213D6F6F1067}"/>
          </ac:spMkLst>
        </pc:spChg>
        <pc:spChg chg="add mod">
          <ac:chgData name="Samir Gadekar" userId="9d5783be-bc78-4d08-a0ef-b19aa344f367" providerId="ADAL" clId="{2CE692A3-259C-4D42-9210-E5FAE99C5AB8}" dt="2024-10-07T11:46:22.782" v="2287" actId="207"/>
          <ac:spMkLst>
            <pc:docMk/>
            <pc:sldMk cId="1064769895" sldId="289"/>
            <ac:spMk id="6" creationId="{BF08D320-B5E7-CA69-C1BC-85BDFD9D48B6}"/>
          </ac:spMkLst>
        </pc:spChg>
        <pc:picChg chg="add mod">
          <ac:chgData name="Samir Gadekar" userId="9d5783be-bc78-4d08-a0ef-b19aa344f367" providerId="ADAL" clId="{2CE692A3-259C-4D42-9210-E5FAE99C5AB8}" dt="2024-10-07T08:30:33.195" v="260"/>
          <ac:picMkLst>
            <pc:docMk/>
            <pc:sldMk cId="1064769895" sldId="289"/>
            <ac:picMk id="4" creationId="{D7A89D5E-3C37-082E-35E5-F7CBA23FFC84}"/>
          </ac:picMkLst>
        </pc:picChg>
        <pc:picChg chg="add mod">
          <ac:chgData name="Samir Gadekar" userId="9d5783be-bc78-4d08-a0ef-b19aa344f367" providerId="ADAL" clId="{2CE692A3-259C-4D42-9210-E5FAE99C5AB8}" dt="2024-10-07T09:00:52.551" v="1004"/>
          <ac:picMkLst>
            <pc:docMk/>
            <pc:sldMk cId="1064769895" sldId="289"/>
            <ac:picMk id="7" creationId="{E5E70204-3322-EABF-4035-1A8EA310F1FB}"/>
          </ac:picMkLst>
        </pc:picChg>
        <pc:cxnChg chg="add mod">
          <ac:chgData name="Samir Gadekar" userId="9d5783be-bc78-4d08-a0ef-b19aa344f367" providerId="ADAL" clId="{2CE692A3-259C-4D42-9210-E5FAE99C5AB8}" dt="2024-10-07T09:00:52.551" v="1004"/>
          <ac:cxnSpMkLst>
            <pc:docMk/>
            <pc:sldMk cId="1064769895" sldId="289"/>
            <ac:cxnSpMk id="8" creationId="{3D49095E-78AD-2487-EE89-5A5FCD60E610}"/>
          </ac:cxnSpMkLst>
        </pc:cxnChg>
        <pc:cxnChg chg="add mod">
          <ac:chgData name="Samir Gadekar" userId="9d5783be-bc78-4d08-a0ef-b19aa344f367" providerId="ADAL" clId="{2CE692A3-259C-4D42-9210-E5FAE99C5AB8}" dt="2024-10-07T09:00:52.551" v="1004"/>
          <ac:cxnSpMkLst>
            <pc:docMk/>
            <pc:sldMk cId="1064769895" sldId="289"/>
            <ac:cxnSpMk id="11" creationId="{FEA9E035-C4C5-EC8C-4036-C90731B7B2B0}"/>
          </ac:cxnSpMkLst>
        </pc:cxnChg>
        <pc:cxnChg chg="add mod">
          <ac:chgData name="Samir Gadekar" userId="9d5783be-bc78-4d08-a0ef-b19aa344f367" providerId="ADAL" clId="{2CE692A3-259C-4D42-9210-E5FAE99C5AB8}" dt="2024-10-07T09:00:52.551" v="1004"/>
          <ac:cxnSpMkLst>
            <pc:docMk/>
            <pc:sldMk cId="1064769895" sldId="289"/>
            <ac:cxnSpMk id="12" creationId="{6A2CA0CB-4BAE-94FA-368A-C8A54BD1277D}"/>
          </ac:cxnSpMkLst>
        </pc:cxnChg>
      </pc:sldChg>
      <pc:sldChg chg="addSp delSp modSp mod setBg">
        <pc:chgData name="Samir Gadekar" userId="9d5783be-bc78-4d08-a0ef-b19aa344f367" providerId="ADAL" clId="{2CE692A3-259C-4D42-9210-E5FAE99C5AB8}" dt="2024-10-07T11:52:10.956" v="2394" actId="1076"/>
        <pc:sldMkLst>
          <pc:docMk/>
          <pc:sldMk cId="3202094524" sldId="290"/>
        </pc:sldMkLst>
        <pc:spChg chg="del mod">
          <ac:chgData name="Samir Gadekar" userId="9d5783be-bc78-4d08-a0ef-b19aa344f367" providerId="ADAL" clId="{2CE692A3-259C-4D42-9210-E5FAE99C5AB8}" dt="2024-10-07T10:36:56.027" v="1430" actId="478"/>
          <ac:spMkLst>
            <pc:docMk/>
            <pc:sldMk cId="3202094524" sldId="290"/>
            <ac:spMk id="3" creationId="{00000000-0000-0000-0000-000000000000}"/>
          </ac:spMkLst>
        </pc:spChg>
        <pc:spChg chg="add del mod">
          <ac:chgData name="Samir Gadekar" userId="9d5783be-bc78-4d08-a0ef-b19aa344f367" providerId="ADAL" clId="{2CE692A3-259C-4D42-9210-E5FAE99C5AB8}" dt="2024-10-07T09:01:03.886" v="1008" actId="478"/>
          <ac:spMkLst>
            <pc:docMk/>
            <pc:sldMk cId="3202094524" sldId="290"/>
            <ac:spMk id="4" creationId="{D50CC35D-4B3D-8BB4-A0B5-A5969A13CD40}"/>
          </ac:spMkLst>
        </pc:spChg>
        <pc:spChg chg="add mod">
          <ac:chgData name="Samir Gadekar" userId="9d5783be-bc78-4d08-a0ef-b19aa344f367" providerId="ADAL" clId="{2CE692A3-259C-4D42-9210-E5FAE99C5AB8}" dt="2024-10-07T11:46:26.227" v="2288" actId="207"/>
          <ac:spMkLst>
            <pc:docMk/>
            <pc:sldMk cId="3202094524" sldId="290"/>
            <ac:spMk id="5" creationId="{854A189B-652A-F5E2-DBEF-8BA74D5D40E2}"/>
          </ac:spMkLst>
        </pc:spChg>
        <pc:spChg chg="add del mod">
          <ac:chgData name="Samir Gadekar" userId="9d5783be-bc78-4d08-a0ef-b19aa344f367" providerId="ADAL" clId="{2CE692A3-259C-4D42-9210-E5FAE99C5AB8}" dt="2024-10-07T10:37:39.745" v="1432" actId="478"/>
          <ac:spMkLst>
            <pc:docMk/>
            <pc:sldMk cId="3202094524" sldId="290"/>
            <ac:spMk id="11" creationId="{E4E9780F-6383-0FEC-C6E1-CAC868CADBC2}"/>
          </ac:spMkLst>
        </pc:spChg>
        <pc:spChg chg="add mod">
          <ac:chgData name="Samir Gadekar" userId="9d5783be-bc78-4d08-a0ef-b19aa344f367" providerId="ADAL" clId="{2CE692A3-259C-4D42-9210-E5FAE99C5AB8}" dt="2024-10-07T11:52:10.956" v="2394" actId="1076"/>
          <ac:spMkLst>
            <pc:docMk/>
            <pc:sldMk cId="3202094524" sldId="290"/>
            <ac:spMk id="12" creationId="{D47DBAF8-ECF4-33D7-682F-7B27A5CAFA87}"/>
          </ac:spMkLst>
        </pc:spChg>
        <pc:picChg chg="add mod">
          <ac:chgData name="Samir Gadekar" userId="9d5783be-bc78-4d08-a0ef-b19aa344f367" providerId="ADAL" clId="{2CE692A3-259C-4D42-9210-E5FAE99C5AB8}" dt="2024-10-07T08:30:37.245" v="261"/>
          <ac:picMkLst>
            <pc:docMk/>
            <pc:sldMk cId="3202094524" sldId="290"/>
            <ac:picMk id="2" creationId="{DE8B7C53-CFBC-061C-FD86-957793C3C78F}"/>
          </ac:picMkLst>
        </pc:picChg>
        <pc:picChg chg="add mod">
          <ac:chgData name="Samir Gadekar" userId="9d5783be-bc78-4d08-a0ef-b19aa344f367" providerId="ADAL" clId="{2CE692A3-259C-4D42-9210-E5FAE99C5AB8}" dt="2024-10-07T09:00:59.144" v="1006"/>
          <ac:picMkLst>
            <pc:docMk/>
            <pc:sldMk cId="3202094524" sldId="290"/>
            <ac:picMk id="6" creationId="{14DC7DF9-D926-F55D-6446-6B23555C25C0}"/>
          </ac:picMkLst>
        </pc:picChg>
        <pc:cxnChg chg="add mod">
          <ac:chgData name="Samir Gadekar" userId="9d5783be-bc78-4d08-a0ef-b19aa344f367" providerId="ADAL" clId="{2CE692A3-259C-4D42-9210-E5FAE99C5AB8}" dt="2024-10-07T09:00:59.144" v="1006"/>
          <ac:cxnSpMkLst>
            <pc:docMk/>
            <pc:sldMk cId="3202094524" sldId="290"/>
            <ac:cxnSpMk id="7" creationId="{5405DEE7-CA39-4A95-DB05-AA368DE5F896}"/>
          </ac:cxnSpMkLst>
        </pc:cxnChg>
        <pc:cxnChg chg="add mod">
          <ac:chgData name="Samir Gadekar" userId="9d5783be-bc78-4d08-a0ef-b19aa344f367" providerId="ADAL" clId="{2CE692A3-259C-4D42-9210-E5FAE99C5AB8}" dt="2024-10-07T09:00:59.144" v="1006"/>
          <ac:cxnSpMkLst>
            <pc:docMk/>
            <pc:sldMk cId="3202094524" sldId="290"/>
            <ac:cxnSpMk id="8" creationId="{B81B5456-DBCC-9450-CC1A-78828DD47B18}"/>
          </ac:cxnSpMkLst>
        </pc:cxnChg>
        <pc:cxnChg chg="add mod">
          <ac:chgData name="Samir Gadekar" userId="9d5783be-bc78-4d08-a0ef-b19aa344f367" providerId="ADAL" clId="{2CE692A3-259C-4D42-9210-E5FAE99C5AB8}" dt="2024-10-07T09:01:25.862" v="1017" actId="1076"/>
          <ac:cxnSpMkLst>
            <pc:docMk/>
            <pc:sldMk cId="3202094524" sldId="290"/>
            <ac:cxnSpMk id="9" creationId="{49EB9795-B30F-2350-CC72-427E1CC15D0B}"/>
          </ac:cxnSpMkLst>
        </pc:cxnChg>
      </pc:sldChg>
      <pc:sldChg chg="addSp delSp modSp mod setBg">
        <pc:chgData name="Samir Gadekar" userId="9d5783be-bc78-4d08-a0ef-b19aa344f367" providerId="ADAL" clId="{2CE692A3-259C-4D42-9210-E5FAE99C5AB8}" dt="2024-10-07T11:48:27.566" v="2314" actId="1076"/>
        <pc:sldMkLst>
          <pc:docMk/>
          <pc:sldMk cId="3917991849" sldId="291"/>
        </pc:sldMkLst>
        <pc:spChg chg="mod">
          <ac:chgData name="Samir Gadekar" userId="9d5783be-bc78-4d08-a0ef-b19aa344f367" providerId="ADAL" clId="{2CE692A3-259C-4D42-9210-E5FAE99C5AB8}" dt="2024-10-07T11:48:27.566" v="2314" actId="1076"/>
          <ac:spMkLst>
            <pc:docMk/>
            <pc:sldMk cId="3917991849" sldId="291"/>
            <ac:spMk id="2" creationId="{00000000-0000-0000-0000-000000000000}"/>
          </ac:spMkLst>
        </pc:spChg>
        <pc:spChg chg="mod">
          <ac:chgData name="Samir Gadekar" userId="9d5783be-bc78-4d08-a0ef-b19aa344f367" providerId="ADAL" clId="{2CE692A3-259C-4D42-9210-E5FAE99C5AB8}" dt="2024-10-07T11:48:27.566" v="2314" actId="1076"/>
          <ac:spMkLst>
            <pc:docMk/>
            <pc:sldMk cId="3917991849" sldId="291"/>
            <ac:spMk id="3" creationId="{00000000-0000-0000-0000-000000000000}"/>
          </ac:spMkLst>
        </pc:spChg>
        <pc:spChg chg="add del mod">
          <ac:chgData name="Samir Gadekar" userId="9d5783be-bc78-4d08-a0ef-b19aa344f367" providerId="ADAL" clId="{2CE692A3-259C-4D42-9210-E5FAE99C5AB8}" dt="2024-10-07T08:39:39.304" v="697" actId="478"/>
          <ac:spMkLst>
            <pc:docMk/>
            <pc:sldMk cId="3917991849" sldId="291"/>
            <ac:spMk id="4" creationId="{AAA12589-552C-A560-A1B3-1E4423C5E677}"/>
          </ac:spMkLst>
        </pc:spChg>
        <pc:spChg chg="add mod">
          <ac:chgData name="Samir Gadekar" userId="9d5783be-bc78-4d08-a0ef-b19aa344f367" providerId="ADAL" clId="{2CE692A3-259C-4D42-9210-E5FAE99C5AB8}" dt="2024-10-07T11:48:27.566" v="2314" actId="1076"/>
          <ac:spMkLst>
            <pc:docMk/>
            <pc:sldMk cId="3917991849" sldId="291"/>
            <ac:spMk id="5" creationId="{544E3D4B-FB86-7317-D2AA-61C6FA2D7695}"/>
          </ac:spMkLst>
        </pc:spChg>
        <pc:cxnChg chg="add mod">
          <ac:chgData name="Samir Gadekar" userId="9d5783be-bc78-4d08-a0ef-b19aa344f367" providerId="ADAL" clId="{2CE692A3-259C-4D42-9210-E5FAE99C5AB8}" dt="2024-10-07T11:48:27.566" v="2314" actId="1076"/>
          <ac:cxnSpMkLst>
            <pc:docMk/>
            <pc:sldMk cId="3917991849" sldId="291"/>
            <ac:cxnSpMk id="7" creationId="{AA5593E9-7A12-F01A-950D-4E9D6CB81EF7}"/>
          </ac:cxnSpMkLst>
        </pc:cxnChg>
      </pc:sldChg>
      <pc:sldChg chg="addSp delSp modSp mod">
        <pc:chgData name="Samir Gadekar" userId="9d5783be-bc78-4d08-a0ef-b19aa344f367" providerId="ADAL" clId="{2CE692A3-259C-4D42-9210-E5FAE99C5AB8}" dt="2024-10-07T11:46:29.621" v="2289" actId="207"/>
        <pc:sldMkLst>
          <pc:docMk/>
          <pc:sldMk cId="4142124293" sldId="292"/>
        </pc:sldMkLst>
        <pc:spChg chg="del mod">
          <ac:chgData name="Samir Gadekar" userId="9d5783be-bc78-4d08-a0ef-b19aa344f367" providerId="ADAL" clId="{2CE692A3-259C-4D42-9210-E5FAE99C5AB8}" dt="2024-10-07T09:01:54.319" v="1027" actId="478"/>
          <ac:spMkLst>
            <pc:docMk/>
            <pc:sldMk cId="4142124293" sldId="292"/>
            <ac:spMk id="2" creationId="{00000000-0000-0000-0000-000000000000}"/>
          </ac:spMkLst>
        </pc:spChg>
        <pc:spChg chg="del">
          <ac:chgData name="Samir Gadekar" userId="9d5783be-bc78-4d08-a0ef-b19aa344f367" providerId="ADAL" clId="{2CE692A3-259C-4D42-9210-E5FAE99C5AB8}" dt="2024-10-07T08:39:23.368" v="692" actId="478"/>
          <ac:spMkLst>
            <pc:docMk/>
            <pc:sldMk cId="4142124293" sldId="292"/>
            <ac:spMk id="3" creationId="{00000000-0000-0000-0000-000000000000}"/>
          </ac:spMkLst>
        </pc:spChg>
        <pc:spChg chg="add del">
          <ac:chgData name="Samir Gadekar" userId="9d5783be-bc78-4d08-a0ef-b19aa344f367" providerId="ADAL" clId="{2CE692A3-259C-4D42-9210-E5FAE99C5AB8}" dt="2024-10-07T09:01:31.806" v="1020" actId="22"/>
          <ac:spMkLst>
            <pc:docMk/>
            <pc:sldMk cId="4142124293" sldId="292"/>
            <ac:spMk id="6" creationId="{756641A9-B1B2-66BF-F122-A9359117D9AB}"/>
          </ac:spMkLst>
        </pc:spChg>
        <pc:spChg chg="add mod">
          <ac:chgData name="Samir Gadekar" userId="9d5783be-bc78-4d08-a0ef-b19aa344f367" providerId="ADAL" clId="{2CE692A3-259C-4D42-9210-E5FAE99C5AB8}" dt="2024-10-07T11:46:29.621" v="2289" actId="207"/>
          <ac:spMkLst>
            <pc:docMk/>
            <pc:sldMk cId="4142124293" sldId="292"/>
            <ac:spMk id="7" creationId="{E4BA2FFF-EE27-E24E-28CA-D9B77358C524}"/>
          </ac:spMkLst>
        </pc:spChg>
        <pc:picChg chg="add mod">
          <ac:chgData name="Samir Gadekar" userId="9d5783be-bc78-4d08-a0ef-b19aa344f367" providerId="ADAL" clId="{2CE692A3-259C-4D42-9210-E5FAE99C5AB8}" dt="2024-10-07T08:30:41.085" v="262"/>
          <ac:picMkLst>
            <pc:docMk/>
            <pc:sldMk cId="4142124293" sldId="292"/>
            <ac:picMk id="4" creationId="{C0298E7C-44E5-0084-A506-DEFAE820552A}"/>
          </ac:picMkLst>
        </pc:picChg>
        <pc:picChg chg="add mod">
          <ac:chgData name="Samir Gadekar" userId="9d5783be-bc78-4d08-a0ef-b19aa344f367" providerId="ADAL" clId="{2CE692A3-259C-4D42-9210-E5FAE99C5AB8}" dt="2024-10-07T09:01:39.317" v="1021"/>
          <ac:picMkLst>
            <pc:docMk/>
            <pc:sldMk cId="4142124293" sldId="292"/>
            <ac:picMk id="8" creationId="{7E77810A-013C-E1FC-585A-77D0B50815C2}"/>
          </ac:picMkLst>
        </pc:picChg>
        <pc:cxnChg chg="add mod">
          <ac:chgData name="Samir Gadekar" userId="9d5783be-bc78-4d08-a0ef-b19aa344f367" providerId="ADAL" clId="{2CE692A3-259C-4D42-9210-E5FAE99C5AB8}" dt="2024-10-07T09:01:39.317" v="1021"/>
          <ac:cxnSpMkLst>
            <pc:docMk/>
            <pc:sldMk cId="4142124293" sldId="292"/>
            <ac:cxnSpMk id="9" creationId="{52584A3C-C7E5-082C-6F20-D255C74A5DF6}"/>
          </ac:cxnSpMkLst>
        </pc:cxnChg>
        <pc:cxnChg chg="add mod">
          <ac:chgData name="Samir Gadekar" userId="9d5783be-bc78-4d08-a0ef-b19aa344f367" providerId="ADAL" clId="{2CE692A3-259C-4D42-9210-E5FAE99C5AB8}" dt="2024-10-07T09:01:39.317" v="1021"/>
          <ac:cxnSpMkLst>
            <pc:docMk/>
            <pc:sldMk cId="4142124293" sldId="292"/>
            <ac:cxnSpMk id="10" creationId="{EF0A280C-15ED-E590-3EF9-492DB229E348}"/>
          </ac:cxnSpMkLst>
        </pc:cxnChg>
        <pc:cxnChg chg="add mod">
          <ac:chgData name="Samir Gadekar" userId="9d5783be-bc78-4d08-a0ef-b19aa344f367" providerId="ADAL" clId="{2CE692A3-259C-4D42-9210-E5FAE99C5AB8}" dt="2024-10-07T09:01:51.076" v="1026" actId="1076"/>
          <ac:cxnSpMkLst>
            <pc:docMk/>
            <pc:sldMk cId="4142124293" sldId="292"/>
            <ac:cxnSpMk id="11" creationId="{CA701AF2-7474-A0F6-08FC-DFF5771CB70D}"/>
          </ac:cxnSpMkLst>
        </pc:cxnChg>
      </pc:sldChg>
    </pc:docChg>
  </pc:docChgLst>
  <pc:docChgLst>
    <pc:chgData name="Samir Gadekar" userId="9d5783be-bc78-4d08-a0ef-b19aa344f367" providerId="ADAL" clId="{736C920E-F6D5-C14D-B6E2-000B498C51DB}"/>
    <pc:docChg chg="undo custSel modSld">
      <pc:chgData name="Samir Gadekar" userId="9d5783be-bc78-4d08-a0ef-b19aa344f367" providerId="ADAL" clId="{736C920E-F6D5-C14D-B6E2-000B498C51DB}" dt="2024-10-04T15:15:18.063" v="455" actId="1037"/>
      <pc:docMkLst>
        <pc:docMk/>
      </pc:docMkLst>
      <pc:sldChg chg="addSp delSp modSp mod">
        <pc:chgData name="Samir Gadekar" userId="9d5783be-bc78-4d08-a0ef-b19aa344f367" providerId="ADAL" clId="{736C920E-F6D5-C14D-B6E2-000B498C51DB}" dt="2024-10-04T15:11:41.227" v="368" actId="1076"/>
        <pc:sldMkLst>
          <pc:docMk/>
          <pc:sldMk cId="2380770311" sldId="259"/>
        </pc:sldMkLst>
        <pc:spChg chg="add del mod">
          <ac:chgData name="Samir Gadekar" userId="9d5783be-bc78-4d08-a0ef-b19aa344f367" providerId="ADAL" clId="{736C920E-F6D5-C14D-B6E2-000B498C51DB}" dt="2024-10-04T15:06:42.890" v="259" actId="478"/>
          <ac:spMkLst>
            <pc:docMk/>
            <pc:sldMk cId="2380770311" sldId="259"/>
            <ac:spMk id="2" creationId="{544FD199-E03D-D22D-1AAD-CCEAF1F9AEBF}"/>
          </ac:spMkLst>
        </pc:spChg>
        <pc:picChg chg="add del mod">
          <ac:chgData name="Samir Gadekar" userId="9d5783be-bc78-4d08-a0ef-b19aa344f367" providerId="ADAL" clId="{736C920E-F6D5-C14D-B6E2-000B498C51DB}" dt="2024-10-04T15:10:54.977" v="330" actId="478"/>
          <ac:picMkLst>
            <pc:docMk/>
            <pc:sldMk cId="2380770311" sldId="259"/>
            <ac:picMk id="3" creationId="{231E278F-1F89-C7ED-1AE9-78EAAD37D66D}"/>
          </ac:picMkLst>
        </pc:picChg>
        <pc:picChg chg="add del mod">
          <ac:chgData name="Samir Gadekar" userId="9d5783be-bc78-4d08-a0ef-b19aa344f367" providerId="ADAL" clId="{736C920E-F6D5-C14D-B6E2-000B498C51DB}" dt="2024-10-04T15:10:06.300" v="304" actId="478"/>
          <ac:picMkLst>
            <pc:docMk/>
            <pc:sldMk cId="2380770311" sldId="259"/>
            <ac:picMk id="4" creationId="{26872EAE-047D-62B0-34D5-F31B3F32BD57}"/>
          </ac:picMkLst>
        </pc:picChg>
        <pc:picChg chg="add del mod">
          <ac:chgData name="Samir Gadekar" userId="9d5783be-bc78-4d08-a0ef-b19aa344f367" providerId="ADAL" clId="{736C920E-F6D5-C14D-B6E2-000B498C51DB}" dt="2024-10-04T15:10:56.620" v="331" actId="478"/>
          <ac:picMkLst>
            <pc:docMk/>
            <pc:sldMk cId="2380770311" sldId="259"/>
            <ac:picMk id="5" creationId="{52500F91-9CDD-5137-FA98-84BB84CEB67D}"/>
          </ac:picMkLst>
        </pc:picChg>
        <pc:picChg chg="add mod">
          <ac:chgData name="Samir Gadekar" userId="9d5783be-bc78-4d08-a0ef-b19aa344f367" providerId="ADAL" clId="{736C920E-F6D5-C14D-B6E2-000B498C51DB}" dt="2024-10-04T15:11:33.700" v="366" actId="1076"/>
          <ac:picMkLst>
            <pc:docMk/>
            <pc:sldMk cId="2380770311" sldId="259"/>
            <ac:picMk id="12" creationId="{244CE212-11EA-BFD9-A23F-06C686B510A0}"/>
          </ac:picMkLst>
        </pc:picChg>
        <pc:picChg chg="add mod">
          <ac:chgData name="Samir Gadekar" userId="9d5783be-bc78-4d08-a0ef-b19aa344f367" providerId="ADAL" clId="{736C920E-F6D5-C14D-B6E2-000B498C51DB}" dt="2024-10-04T15:11:33.700" v="366" actId="1076"/>
          <ac:picMkLst>
            <pc:docMk/>
            <pc:sldMk cId="2380770311" sldId="259"/>
            <ac:picMk id="13" creationId="{C31038B7-85D6-6EA7-6582-2D6E34C14254}"/>
          </ac:picMkLst>
        </pc:picChg>
        <pc:picChg chg="add mod">
          <ac:chgData name="Samir Gadekar" userId="9d5783be-bc78-4d08-a0ef-b19aa344f367" providerId="ADAL" clId="{736C920E-F6D5-C14D-B6E2-000B498C51DB}" dt="2024-10-04T15:11:33.700" v="366" actId="1076"/>
          <ac:picMkLst>
            <pc:docMk/>
            <pc:sldMk cId="2380770311" sldId="259"/>
            <ac:picMk id="14" creationId="{D5A32F8F-2F46-DFEA-3110-ECBAF7E63376}"/>
          </ac:picMkLst>
        </pc:picChg>
        <pc:picChg chg="del">
          <ac:chgData name="Samir Gadekar" userId="9d5783be-bc78-4d08-a0ef-b19aa344f367" providerId="ADAL" clId="{736C920E-F6D5-C14D-B6E2-000B498C51DB}" dt="2024-10-04T15:11:09.323" v="335" actId="478"/>
          <ac:picMkLst>
            <pc:docMk/>
            <pc:sldMk cId="2380770311" sldId="259"/>
            <ac:picMk id="15" creationId="{487DAA04-0906-7F7A-25E6-1C77FFC06CCC}"/>
          </ac:picMkLst>
        </pc:picChg>
        <pc:picChg chg="del">
          <ac:chgData name="Samir Gadekar" userId="9d5783be-bc78-4d08-a0ef-b19aa344f367" providerId="ADAL" clId="{736C920E-F6D5-C14D-B6E2-000B498C51DB}" dt="2024-10-04T15:11:09.323" v="335" actId="478"/>
          <ac:picMkLst>
            <pc:docMk/>
            <pc:sldMk cId="2380770311" sldId="259"/>
            <ac:picMk id="16" creationId="{D4205307-536D-3819-096D-BD7B3770E102}"/>
          </ac:picMkLst>
        </pc:picChg>
        <pc:picChg chg="del mod">
          <ac:chgData name="Samir Gadekar" userId="9d5783be-bc78-4d08-a0ef-b19aa344f367" providerId="ADAL" clId="{736C920E-F6D5-C14D-B6E2-000B498C51DB}" dt="2024-10-04T15:11:09.323" v="335" actId="478"/>
          <ac:picMkLst>
            <pc:docMk/>
            <pc:sldMk cId="2380770311" sldId="259"/>
            <ac:picMk id="17" creationId="{0090CEC9-06A3-C5F0-703A-7B466D5BE688}"/>
          </ac:picMkLst>
        </pc:picChg>
        <pc:picChg chg="add mod">
          <ac:chgData name="Samir Gadekar" userId="9d5783be-bc78-4d08-a0ef-b19aa344f367" providerId="ADAL" clId="{736C920E-F6D5-C14D-B6E2-000B498C51DB}" dt="2024-10-04T15:11:38.284" v="367" actId="571"/>
          <ac:picMkLst>
            <pc:docMk/>
            <pc:sldMk cId="2380770311" sldId="259"/>
            <ac:picMk id="18" creationId="{5A848EEB-4E93-C7EA-31CA-440814E4E7A1}"/>
          </ac:picMkLst>
        </pc:picChg>
        <pc:picChg chg="add mod">
          <ac:chgData name="Samir Gadekar" userId="9d5783be-bc78-4d08-a0ef-b19aa344f367" providerId="ADAL" clId="{736C920E-F6D5-C14D-B6E2-000B498C51DB}" dt="2024-10-04T15:11:41.227" v="368" actId="1076"/>
          <ac:picMkLst>
            <pc:docMk/>
            <pc:sldMk cId="2380770311" sldId="259"/>
            <ac:picMk id="20" creationId="{70CA60E7-FB12-0751-773F-3F6E4A4D94F3}"/>
          </ac:picMkLst>
        </pc:picChg>
        <pc:picChg chg="del">
          <ac:chgData name="Samir Gadekar" userId="9d5783be-bc78-4d08-a0ef-b19aa344f367" providerId="ADAL" clId="{736C920E-F6D5-C14D-B6E2-000B498C51DB}" dt="2024-10-04T15:11:09.323" v="335" actId="478"/>
          <ac:picMkLst>
            <pc:docMk/>
            <pc:sldMk cId="2380770311" sldId="259"/>
            <ac:picMk id="35" creationId="{456752B5-5A14-69CF-23AA-0626052D5311}"/>
          </ac:picMkLst>
        </pc:picChg>
        <pc:picChg chg="del">
          <ac:chgData name="Samir Gadekar" userId="9d5783be-bc78-4d08-a0ef-b19aa344f367" providerId="ADAL" clId="{736C920E-F6D5-C14D-B6E2-000B498C51DB}" dt="2024-10-04T15:11:09.323" v="335" actId="478"/>
          <ac:picMkLst>
            <pc:docMk/>
            <pc:sldMk cId="2380770311" sldId="259"/>
            <ac:picMk id="36" creationId="{B486B4E5-656F-9ADA-A7B8-961F4935AB9A}"/>
          </ac:picMkLst>
        </pc:picChg>
      </pc:sldChg>
      <pc:sldChg chg="addSp delSp modSp mod">
        <pc:chgData name="Samir Gadekar" userId="9d5783be-bc78-4d08-a0ef-b19aa344f367" providerId="ADAL" clId="{736C920E-F6D5-C14D-B6E2-000B498C51DB}" dt="2024-10-04T15:12:26.050" v="399" actId="167"/>
        <pc:sldMkLst>
          <pc:docMk/>
          <pc:sldMk cId="1000188191" sldId="263"/>
        </pc:sldMkLst>
        <pc:picChg chg="add mod">
          <ac:chgData name="Samir Gadekar" userId="9d5783be-bc78-4d08-a0ef-b19aa344f367" providerId="ADAL" clId="{736C920E-F6D5-C14D-B6E2-000B498C51DB}" dt="2024-10-04T15:12:26.050" v="399" actId="167"/>
          <ac:picMkLst>
            <pc:docMk/>
            <pc:sldMk cId="1000188191" sldId="263"/>
            <ac:picMk id="2" creationId="{5EEF86AC-0DC2-BFE9-968F-419AC0C57AE2}"/>
          </ac:picMkLst>
        </pc:picChg>
        <pc:picChg chg="add mod">
          <ac:chgData name="Samir Gadekar" userId="9d5783be-bc78-4d08-a0ef-b19aa344f367" providerId="ADAL" clId="{736C920E-F6D5-C14D-B6E2-000B498C51DB}" dt="2024-10-04T15:12:26.050" v="399" actId="167"/>
          <ac:picMkLst>
            <pc:docMk/>
            <pc:sldMk cId="1000188191" sldId="263"/>
            <ac:picMk id="4" creationId="{78A6D866-4F6C-D51F-5DE0-BE4899D198CE}"/>
          </ac:picMkLst>
        </pc:picChg>
        <pc:picChg chg="add mod">
          <ac:chgData name="Samir Gadekar" userId="9d5783be-bc78-4d08-a0ef-b19aa344f367" providerId="ADAL" clId="{736C920E-F6D5-C14D-B6E2-000B498C51DB}" dt="2024-10-04T15:12:26.050" v="399" actId="167"/>
          <ac:picMkLst>
            <pc:docMk/>
            <pc:sldMk cId="1000188191" sldId="263"/>
            <ac:picMk id="5" creationId="{53571CA3-6CAC-A776-431C-C193171BD7DB}"/>
          </ac:picMkLst>
        </pc:picChg>
        <pc:picChg chg="del mod">
          <ac:chgData name="Samir Gadekar" userId="9d5783be-bc78-4d08-a0ef-b19aa344f367" providerId="ADAL" clId="{736C920E-F6D5-C14D-B6E2-000B498C51DB}" dt="2024-10-04T15:11:53.460" v="369" actId="478"/>
          <ac:picMkLst>
            <pc:docMk/>
            <pc:sldMk cId="1000188191" sldId="263"/>
            <ac:picMk id="18" creationId="{87123B3F-2FB4-40EA-7E2E-7902141E0E8F}"/>
          </ac:picMkLst>
        </pc:picChg>
        <pc:picChg chg="del">
          <ac:chgData name="Samir Gadekar" userId="9d5783be-bc78-4d08-a0ef-b19aa344f367" providerId="ADAL" clId="{736C920E-F6D5-C14D-B6E2-000B498C51DB}" dt="2024-10-04T15:11:53.460" v="369" actId="478"/>
          <ac:picMkLst>
            <pc:docMk/>
            <pc:sldMk cId="1000188191" sldId="263"/>
            <ac:picMk id="19" creationId="{DF747B52-3D3B-FF5D-66C8-0CAA727E1C0D}"/>
          </ac:picMkLst>
        </pc:picChg>
        <pc:picChg chg="del">
          <ac:chgData name="Samir Gadekar" userId="9d5783be-bc78-4d08-a0ef-b19aa344f367" providerId="ADAL" clId="{736C920E-F6D5-C14D-B6E2-000B498C51DB}" dt="2024-10-04T15:11:53.460" v="369" actId="478"/>
          <ac:picMkLst>
            <pc:docMk/>
            <pc:sldMk cId="1000188191" sldId="263"/>
            <ac:picMk id="20" creationId="{C2A4F8F2-FD1F-3C2D-5DC4-49B34F171DE1}"/>
          </ac:picMkLst>
        </pc:picChg>
      </pc:sldChg>
      <pc:sldChg chg="addSp delSp modSp mod">
        <pc:chgData name="Samir Gadekar" userId="9d5783be-bc78-4d08-a0ef-b19aa344f367" providerId="ADAL" clId="{736C920E-F6D5-C14D-B6E2-000B498C51DB}" dt="2024-10-04T15:15:18.063" v="455" actId="1037"/>
        <pc:sldMkLst>
          <pc:docMk/>
          <pc:sldMk cId="2711374014" sldId="267"/>
        </pc:sldMkLst>
        <pc:spChg chg="mod">
          <ac:chgData name="Samir Gadekar" userId="9d5783be-bc78-4d08-a0ef-b19aa344f367" providerId="ADAL" clId="{736C920E-F6D5-C14D-B6E2-000B498C51DB}" dt="2024-10-04T15:15:09.220" v="450" actId="1076"/>
          <ac:spMkLst>
            <pc:docMk/>
            <pc:sldMk cId="2711374014" sldId="267"/>
            <ac:spMk id="6" creationId="{076E5155-9D9B-7AA9-1AD5-C27EE98745C7}"/>
          </ac:spMkLst>
        </pc:spChg>
        <pc:spChg chg="mod">
          <ac:chgData name="Samir Gadekar" userId="9d5783be-bc78-4d08-a0ef-b19aa344f367" providerId="ADAL" clId="{736C920E-F6D5-C14D-B6E2-000B498C51DB}" dt="2024-10-04T15:15:09.220" v="450" actId="1076"/>
          <ac:spMkLst>
            <pc:docMk/>
            <pc:sldMk cId="2711374014" sldId="267"/>
            <ac:spMk id="7" creationId="{619DF753-72F2-B46F-681B-27F96AE96760}"/>
          </ac:spMkLst>
        </pc:spChg>
        <pc:spChg chg="mod">
          <ac:chgData name="Samir Gadekar" userId="9d5783be-bc78-4d08-a0ef-b19aa344f367" providerId="ADAL" clId="{736C920E-F6D5-C14D-B6E2-000B498C51DB}" dt="2024-10-04T15:15:09.220" v="450" actId="1076"/>
          <ac:spMkLst>
            <pc:docMk/>
            <pc:sldMk cId="2711374014" sldId="267"/>
            <ac:spMk id="11" creationId="{076E5155-9D9B-7AA9-1AD5-C27EE98745C7}"/>
          </ac:spMkLst>
        </pc:spChg>
        <pc:spChg chg="mod">
          <ac:chgData name="Samir Gadekar" userId="9d5783be-bc78-4d08-a0ef-b19aa344f367" providerId="ADAL" clId="{736C920E-F6D5-C14D-B6E2-000B498C51DB}" dt="2024-10-04T15:15:09.220" v="450" actId="1076"/>
          <ac:spMkLst>
            <pc:docMk/>
            <pc:sldMk cId="2711374014" sldId="267"/>
            <ac:spMk id="13" creationId="{3038B226-6D8D-2EB1-FB97-429DB99B3772}"/>
          </ac:spMkLst>
        </pc:spChg>
        <pc:spChg chg="mod">
          <ac:chgData name="Samir Gadekar" userId="9d5783be-bc78-4d08-a0ef-b19aa344f367" providerId="ADAL" clId="{736C920E-F6D5-C14D-B6E2-000B498C51DB}" dt="2024-10-04T15:15:09.220" v="450" actId="1076"/>
          <ac:spMkLst>
            <pc:docMk/>
            <pc:sldMk cId="2711374014" sldId="267"/>
            <ac:spMk id="15" creationId="{619DF753-72F2-B46F-681B-27F96AE96760}"/>
          </ac:spMkLst>
        </pc:spChg>
        <pc:picChg chg="add mod">
          <ac:chgData name="Samir Gadekar" userId="9d5783be-bc78-4d08-a0ef-b19aa344f367" providerId="ADAL" clId="{736C920E-F6D5-C14D-B6E2-000B498C51DB}" dt="2024-10-04T15:15:09.220" v="450" actId="1076"/>
          <ac:picMkLst>
            <pc:docMk/>
            <pc:sldMk cId="2711374014" sldId="267"/>
            <ac:picMk id="3" creationId="{89A0A38D-0E60-C19D-3FD4-C40F192070D3}"/>
          </ac:picMkLst>
        </pc:picChg>
        <pc:picChg chg="add mod">
          <ac:chgData name="Samir Gadekar" userId="9d5783be-bc78-4d08-a0ef-b19aa344f367" providerId="ADAL" clId="{736C920E-F6D5-C14D-B6E2-000B498C51DB}" dt="2024-10-04T15:15:09.220" v="450" actId="1076"/>
          <ac:picMkLst>
            <pc:docMk/>
            <pc:sldMk cId="2711374014" sldId="267"/>
            <ac:picMk id="4" creationId="{D2092734-AE86-5F6F-7014-4B2AB33BB24D}"/>
          </ac:picMkLst>
        </pc:picChg>
        <pc:picChg chg="mod">
          <ac:chgData name="Samir Gadekar" userId="9d5783be-bc78-4d08-a0ef-b19aa344f367" providerId="ADAL" clId="{736C920E-F6D5-C14D-B6E2-000B498C51DB}" dt="2024-10-04T15:15:09.220" v="450" actId="1076"/>
          <ac:picMkLst>
            <pc:docMk/>
            <pc:sldMk cId="2711374014" sldId="267"/>
            <ac:picMk id="5" creationId="{20184B81-E3D6-E58E-FFDF-A4AF15E37E33}"/>
          </ac:picMkLst>
        </pc:picChg>
        <pc:picChg chg="add mod">
          <ac:chgData name="Samir Gadekar" userId="9d5783be-bc78-4d08-a0ef-b19aa344f367" providerId="ADAL" clId="{736C920E-F6D5-C14D-B6E2-000B498C51DB}" dt="2024-10-04T15:13:46.030" v="425" actId="571"/>
          <ac:picMkLst>
            <pc:docMk/>
            <pc:sldMk cId="2711374014" sldId="267"/>
            <ac:picMk id="8" creationId="{89573C38-187E-6BBE-317D-2527568A9B1C}"/>
          </ac:picMkLst>
        </pc:picChg>
        <pc:picChg chg="add mod">
          <ac:chgData name="Samir Gadekar" userId="9d5783be-bc78-4d08-a0ef-b19aa344f367" providerId="ADAL" clId="{736C920E-F6D5-C14D-B6E2-000B498C51DB}" dt="2024-10-04T15:15:09.220" v="450" actId="1076"/>
          <ac:picMkLst>
            <pc:docMk/>
            <pc:sldMk cId="2711374014" sldId="267"/>
            <ac:picMk id="9" creationId="{166DD179-AF25-0132-0A08-69C64A222B2F}"/>
          </ac:picMkLst>
        </pc:picChg>
        <pc:picChg chg="add mod">
          <ac:chgData name="Samir Gadekar" userId="9d5783be-bc78-4d08-a0ef-b19aa344f367" providerId="ADAL" clId="{736C920E-F6D5-C14D-B6E2-000B498C51DB}" dt="2024-10-04T15:15:09.220" v="450" actId="1076"/>
          <ac:picMkLst>
            <pc:docMk/>
            <pc:sldMk cId="2711374014" sldId="267"/>
            <ac:picMk id="10" creationId="{1107DC1C-C0C7-75FC-76F0-CF3BE68A3FFF}"/>
          </ac:picMkLst>
        </pc:picChg>
        <pc:picChg chg="add mod">
          <ac:chgData name="Samir Gadekar" userId="9d5783be-bc78-4d08-a0ef-b19aa344f367" providerId="ADAL" clId="{736C920E-F6D5-C14D-B6E2-000B498C51DB}" dt="2024-10-04T15:15:09.220" v="450" actId="1076"/>
          <ac:picMkLst>
            <pc:docMk/>
            <pc:sldMk cId="2711374014" sldId="267"/>
            <ac:picMk id="12" creationId="{69EDD6B4-7FC4-A772-381F-D49CA3E7D978}"/>
          </ac:picMkLst>
        </pc:picChg>
        <pc:picChg chg="add mod">
          <ac:chgData name="Samir Gadekar" userId="9d5783be-bc78-4d08-a0ef-b19aa344f367" providerId="ADAL" clId="{736C920E-F6D5-C14D-B6E2-000B498C51DB}" dt="2024-10-04T15:15:09.220" v="450" actId="1076"/>
          <ac:picMkLst>
            <pc:docMk/>
            <pc:sldMk cId="2711374014" sldId="267"/>
            <ac:picMk id="14" creationId="{6DB1C841-E7FC-87FC-6ED4-C81CDF0238A8}"/>
          </ac:picMkLst>
        </pc:picChg>
        <pc:picChg chg="add del mod">
          <ac:chgData name="Samir Gadekar" userId="9d5783be-bc78-4d08-a0ef-b19aa344f367" providerId="ADAL" clId="{736C920E-F6D5-C14D-B6E2-000B498C51DB}" dt="2024-10-04T15:14:21.608" v="442" actId="478"/>
          <ac:picMkLst>
            <pc:docMk/>
            <pc:sldMk cId="2711374014" sldId="267"/>
            <ac:picMk id="16" creationId="{7B44CCA5-C3B8-CEED-AA04-785953E4BF6B}"/>
          </ac:picMkLst>
        </pc:picChg>
        <pc:picChg chg="add mod">
          <ac:chgData name="Samir Gadekar" userId="9d5783be-bc78-4d08-a0ef-b19aa344f367" providerId="ADAL" clId="{736C920E-F6D5-C14D-B6E2-000B498C51DB}" dt="2024-10-04T15:15:09.220" v="450" actId="1076"/>
          <ac:picMkLst>
            <pc:docMk/>
            <pc:sldMk cId="2711374014" sldId="267"/>
            <ac:picMk id="17" creationId="{B7EAE454-1B8E-AB39-BF6C-382DF577E8B2}"/>
          </ac:picMkLst>
        </pc:picChg>
        <pc:picChg chg="mod">
          <ac:chgData name="Samir Gadekar" userId="9d5783be-bc78-4d08-a0ef-b19aa344f367" providerId="ADAL" clId="{736C920E-F6D5-C14D-B6E2-000B498C51DB}" dt="2024-10-04T15:15:09.220" v="450" actId="1076"/>
          <ac:picMkLst>
            <pc:docMk/>
            <pc:sldMk cId="2711374014" sldId="267"/>
            <ac:picMk id="18" creationId="{1CF4F28E-C500-F3CC-C2CE-C3BA7CF4E95A}"/>
          </ac:picMkLst>
        </pc:picChg>
        <pc:picChg chg="mod">
          <ac:chgData name="Samir Gadekar" userId="9d5783be-bc78-4d08-a0ef-b19aa344f367" providerId="ADAL" clId="{736C920E-F6D5-C14D-B6E2-000B498C51DB}" dt="2024-10-04T15:15:09.220" v="450" actId="1076"/>
          <ac:picMkLst>
            <pc:docMk/>
            <pc:sldMk cId="2711374014" sldId="267"/>
            <ac:picMk id="20" creationId="{30E40888-688B-3FE4-6570-39648A9DF1C9}"/>
          </ac:picMkLst>
        </pc:picChg>
        <pc:picChg chg="add del mod">
          <ac:chgData name="Samir Gadekar" userId="9d5783be-bc78-4d08-a0ef-b19aa344f367" providerId="ADAL" clId="{736C920E-F6D5-C14D-B6E2-000B498C51DB}" dt="2024-10-04T15:15:09.220" v="450" actId="1076"/>
          <ac:picMkLst>
            <pc:docMk/>
            <pc:sldMk cId="2711374014" sldId="267"/>
            <ac:picMk id="22" creationId="{6347F49B-56B6-7854-BD80-8A96AD186358}"/>
          </ac:picMkLst>
        </pc:picChg>
        <pc:picChg chg="mod">
          <ac:chgData name="Samir Gadekar" userId="9d5783be-bc78-4d08-a0ef-b19aa344f367" providerId="ADAL" clId="{736C920E-F6D5-C14D-B6E2-000B498C51DB}" dt="2024-10-04T15:15:18.063" v="455" actId="1037"/>
          <ac:picMkLst>
            <pc:docMk/>
            <pc:sldMk cId="2711374014" sldId="267"/>
            <ac:picMk id="24" creationId="{E500FC69-799C-7E8C-90DC-5D85BB131E3F}"/>
          </ac:picMkLst>
        </pc:picChg>
        <pc:picChg chg="add del">
          <ac:chgData name="Samir Gadekar" userId="9d5783be-bc78-4d08-a0ef-b19aa344f367" providerId="ADAL" clId="{736C920E-F6D5-C14D-B6E2-000B498C51DB}" dt="2024-10-04T15:13:27.136" v="417" actId="478"/>
          <ac:picMkLst>
            <pc:docMk/>
            <pc:sldMk cId="2711374014" sldId="267"/>
            <ac:picMk id="25" creationId="{096E6405-205E-842D-CADE-3EC299EC0946}"/>
          </ac:picMkLst>
        </pc:picChg>
        <pc:picChg chg="add del">
          <ac:chgData name="Samir Gadekar" userId="9d5783be-bc78-4d08-a0ef-b19aa344f367" providerId="ADAL" clId="{736C920E-F6D5-C14D-B6E2-000B498C51DB}" dt="2024-10-04T15:13:27.136" v="417" actId="478"/>
          <ac:picMkLst>
            <pc:docMk/>
            <pc:sldMk cId="2711374014" sldId="267"/>
            <ac:picMk id="26" creationId="{F4ACF347-865A-261F-CAEC-CC880E5FC0D1}"/>
          </ac:picMkLst>
        </pc:picChg>
        <pc:picChg chg="add del">
          <ac:chgData name="Samir Gadekar" userId="9d5783be-bc78-4d08-a0ef-b19aa344f367" providerId="ADAL" clId="{736C920E-F6D5-C14D-B6E2-000B498C51DB}" dt="2024-10-04T15:13:29.963" v="418" actId="478"/>
          <ac:picMkLst>
            <pc:docMk/>
            <pc:sldMk cId="2711374014" sldId="267"/>
            <ac:picMk id="27" creationId="{D94AE3A7-1DC9-4703-258A-A94D586D85A9}"/>
          </ac:picMkLst>
        </pc:picChg>
        <pc:picChg chg="add del">
          <ac:chgData name="Samir Gadekar" userId="9d5783be-bc78-4d08-a0ef-b19aa344f367" providerId="ADAL" clId="{736C920E-F6D5-C14D-B6E2-000B498C51DB}" dt="2024-10-04T15:13:29.963" v="418" actId="478"/>
          <ac:picMkLst>
            <pc:docMk/>
            <pc:sldMk cId="2711374014" sldId="267"/>
            <ac:picMk id="28" creationId="{A40F8EF2-E833-988D-8FB3-501F107E1556}"/>
          </ac:picMkLst>
        </pc:picChg>
        <pc:picChg chg="add del">
          <ac:chgData name="Samir Gadekar" userId="9d5783be-bc78-4d08-a0ef-b19aa344f367" providerId="ADAL" clId="{736C920E-F6D5-C14D-B6E2-000B498C51DB}" dt="2024-10-04T15:13:32.960" v="419" actId="478"/>
          <ac:picMkLst>
            <pc:docMk/>
            <pc:sldMk cId="2711374014" sldId="267"/>
            <ac:picMk id="29" creationId="{AD378B3E-3AF2-741C-7729-2FA82F62E782}"/>
          </ac:picMkLst>
        </pc:picChg>
        <pc:picChg chg="add del">
          <ac:chgData name="Samir Gadekar" userId="9d5783be-bc78-4d08-a0ef-b19aa344f367" providerId="ADAL" clId="{736C920E-F6D5-C14D-B6E2-000B498C51DB}" dt="2024-10-04T15:13:32.960" v="419" actId="478"/>
          <ac:picMkLst>
            <pc:docMk/>
            <pc:sldMk cId="2711374014" sldId="267"/>
            <ac:picMk id="30" creationId="{97182D13-23B6-90ED-F6C7-DAD607C9DB77}"/>
          </ac:picMkLst>
        </pc:picChg>
        <pc:picChg chg="add del">
          <ac:chgData name="Samir Gadekar" userId="9d5783be-bc78-4d08-a0ef-b19aa344f367" providerId="ADAL" clId="{736C920E-F6D5-C14D-B6E2-000B498C51DB}" dt="2024-10-04T15:13:32.960" v="419" actId="478"/>
          <ac:picMkLst>
            <pc:docMk/>
            <pc:sldMk cId="2711374014" sldId="267"/>
            <ac:picMk id="31" creationId="{633A637F-507B-E9D6-97EE-27F99FC3DD16}"/>
          </ac:picMkLst>
        </pc:picChg>
      </pc:sldChg>
      <pc:sldChg chg="addSp delSp modSp mod">
        <pc:chgData name="Samir Gadekar" userId="9d5783be-bc78-4d08-a0ef-b19aa344f367" providerId="ADAL" clId="{736C920E-F6D5-C14D-B6E2-000B498C51DB}" dt="2024-10-04T15:13:15.145" v="416" actId="554"/>
        <pc:sldMkLst>
          <pc:docMk/>
          <pc:sldMk cId="2667219550" sldId="277"/>
        </pc:sldMkLst>
        <pc:picChg chg="add mod">
          <ac:chgData name="Samir Gadekar" userId="9d5783be-bc78-4d08-a0ef-b19aa344f367" providerId="ADAL" clId="{736C920E-F6D5-C14D-B6E2-000B498C51DB}" dt="2024-10-04T15:13:15.145" v="416" actId="554"/>
          <ac:picMkLst>
            <pc:docMk/>
            <pc:sldMk cId="2667219550" sldId="277"/>
            <ac:picMk id="2" creationId="{F3C335B9-A2F5-7FF8-9946-7852698DE1BC}"/>
          </ac:picMkLst>
        </pc:picChg>
        <pc:picChg chg="add mod">
          <ac:chgData name="Samir Gadekar" userId="9d5783be-bc78-4d08-a0ef-b19aa344f367" providerId="ADAL" clId="{736C920E-F6D5-C14D-B6E2-000B498C51DB}" dt="2024-10-04T15:13:15.145" v="416" actId="554"/>
          <ac:picMkLst>
            <pc:docMk/>
            <pc:sldMk cId="2667219550" sldId="277"/>
            <ac:picMk id="4" creationId="{4FC8DB25-4888-2CDA-D9F1-933983B3A22D}"/>
          </ac:picMkLst>
        </pc:picChg>
        <pc:picChg chg="add mod">
          <ac:chgData name="Samir Gadekar" userId="9d5783be-bc78-4d08-a0ef-b19aa344f367" providerId="ADAL" clId="{736C920E-F6D5-C14D-B6E2-000B498C51DB}" dt="2024-10-04T15:12:45.024" v="407" actId="571"/>
          <ac:picMkLst>
            <pc:docMk/>
            <pc:sldMk cId="2667219550" sldId="277"/>
            <ac:picMk id="5" creationId="{57503845-DF3A-5185-49E3-6A70878E0D4E}"/>
          </ac:picMkLst>
        </pc:picChg>
        <pc:picChg chg="del">
          <ac:chgData name="Samir Gadekar" userId="9d5783be-bc78-4d08-a0ef-b19aa344f367" providerId="ADAL" clId="{736C920E-F6D5-C14D-B6E2-000B498C51DB}" dt="2024-10-04T15:12:36.680" v="400" actId="478"/>
          <ac:picMkLst>
            <pc:docMk/>
            <pc:sldMk cId="2667219550" sldId="277"/>
            <ac:picMk id="6" creationId="{8B730F36-5DCE-519A-CBDC-61D76AF2D11B}"/>
          </ac:picMkLst>
        </pc:picChg>
        <pc:picChg chg="del">
          <ac:chgData name="Samir Gadekar" userId="9d5783be-bc78-4d08-a0ef-b19aa344f367" providerId="ADAL" clId="{736C920E-F6D5-C14D-B6E2-000B498C51DB}" dt="2024-10-04T15:12:36.680" v="400" actId="478"/>
          <ac:picMkLst>
            <pc:docMk/>
            <pc:sldMk cId="2667219550" sldId="277"/>
            <ac:picMk id="8" creationId="{484D54AA-1FEE-ADBA-F750-67517CF06C45}"/>
          </ac:picMkLst>
        </pc:picChg>
        <pc:picChg chg="del">
          <ac:chgData name="Samir Gadekar" userId="9d5783be-bc78-4d08-a0ef-b19aa344f367" providerId="ADAL" clId="{736C920E-F6D5-C14D-B6E2-000B498C51DB}" dt="2024-10-04T15:12:36.680" v="400" actId="478"/>
          <ac:picMkLst>
            <pc:docMk/>
            <pc:sldMk cId="2667219550" sldId="277"/>
            <ac:picMk id="9" creationId="{B0924D12-35CC-5360-F593-09AB430BF601}"/>
          </ac:picMkLst>
        </pc:picChg>
        <pc:picChg chg="add mod">
          <ac:chgData name="Samir Gadekar" userId="9d5783be-bc78-4d08-a0ef-b19aa344f367" providerId="ADAL" clId="{736C920E-F6D5-C14D-B6E2-000B498C51DB}" dt="2024-10-04T15:13:15.145" v="416" actId="554"/>
          <ac:picMkLst>
            <pc:docMk/>
            <pc:sldMk cId="2667219550" sldId="277"/>
            <ac:picMk id="16" creationId="{8E097FC9-A9C9-23CD-41D0-F9793C04470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Sakshi\OneDrive\Desktop\sakshi\Tolins%20Tyres\UDRHP\TTL%20Master%20Dashboard%20Mar%202024.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Sakshi\OneDrive\Desktop\sakshi\Tolins%20Tyres\UDRHP\TTL%20Master%20Dashboard%20Mar%202024.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Sakshi\OneDrive\Desktop\sakshi\Tolins%20Tyres\UDRHP\TTL%20Master%20Dashboard%20Mar%202024.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Sakshi\OneDrive\Desktop\sakshi\Tolins%20Tyres\UDRHP\TTL%20Master%20Dashboard%20Mar%202024.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xml"/></Relationships>
</file>

<file path=ppt/charts/_rels/chart24.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3.xml"/></Relationships>
</file>

<file path=ppt/charts/_rels/chart25.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4.xml"/></Relationships>
</file>

<file path=ppt/charts/_rels/chart34.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1" Type="http://schemas.openxmlformats.org/officeDocument/2006/relationships/oleObject" Target="https://adfactor-my.sharepoint.com/personal/bhavya_aggarwal_adfactorspr_com/Documents/Desktop/Rough.xlsx" TargetMode="External"/></Relationships>
</file>

<file path=ppt/charts/_rels/chart38.xml.rels><?xml version="1.0" encoding="UTF-8" standalone="yes"?>
<Relationships xmlns="http://schemas.openxmlformats.org/package/2006/relationships"><Relationship Id="rId3" Type="http://schemas.openxmlformats.org/officeDocument/2006/relationships/oleObject" Target="https://adfactor-my.sharepoint.com/personal/bhavya_aggarwal_adfactorspr_com/Documents/Desktop/Rough.xlsx"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Revenue(Rs. Cr.) </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4-FF74-473A-819E-560EFD73B31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Q3FY24</c:v>
                </c:pt>
                <c:pt idx="1">
                  <c:v>Q3FY25</c:v>
                </c:pt>
              </c:strCache>
            </c:strRef>
          </c:cat>
          <c:val>
            <c:numRef>
              <c:f>Sheet1!$B$2:$B$3</c:f>
              <c:numCache>
                <c:formatCode>0.00</c:formatCode>
                <c:ptCount val="2"/>
                <c:pt idx="0">
                  <c:v>75.489999999999995</c:v>
                </c:pt>
                <c:pt idx="1">
                  <c:v>69.739999999999995</c:v>
                </c:pt>
              </c:numCache>
            </c:numRef>
          </c:val>
          <c:extLst>
            <c:ext xmlns:c16="http://schemas.microsoft.com/office/drawing/2014/chart" uri="{C3380CC4-5D6E-409C-BE32-E72D297353CC}">
              <c16:uniqueId val="{00000000-FF74-473A-819E-560EFD73B318}"/>
            </c:ext>
          </c:extLst>
        </c:ser>
        <c:dLbls>
          <c:dLblPos val="outEnd"/>
          <c:showLegendKey val="0"/>
          <c:showVal val="1"/>
          <c:showCatName val="0"/>
          <c:showSerName val="0"/>
          <c:showPercent val="0"/>
          <c:showBubbleSize val="0"/>
        </c:dLbls>
        <c:gapWidth val="219"/>
        <c:overlap val="-27"/>
        <c:axId val="956577071"/>
        <c:axId val="956572079"/>
      </c:barChart>
      <c:catAx>
        <c:axId val="95657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72079"/>
        <c:crosses val="autoZero"/>
        <c:auto val="1"/>
        <c:lblAlgn val="ctr"/>
        <c:lblOffset val="100"/>
        <c:noMultiLvlLbl val="0"/>
      </c:catAx>
      <c:valAx>
        <c:axId val="956572079"/>
        <c:scaling>
          <c:orientation val="minMax"/>
        </c:scaling>
        <c:delete val="1"/>
        <c:axPos val="l"/>
        <c:numFmt formatCode="0.00" sourceLinked="1"/>
        <c:majorTickMark val="none"/>
        <c:minorTickMark val="none"/>
        <c:tickLblPos val="nextTo"/>
        <c:crossAx val="95657707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IN" sz="1400" b="1" dirty="0" smtClean="0">
                <a:latin typeface="Arial" panose="020B0604020202020204" pitchFamily="34" charset="0"/>
                <a:cs typeface="Arial" panose="020B0604020202020204" pitchFamily="34" charset="0"/>
              </a:rPr>
              <a:t>PCTR</a:t>
            </a:r>
            <a:endParaRPr lang="en-IN" sz="14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Capacity (In Tonnes)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FY22</c:v>
                </c:pt>
                <c:pt idx="1">
                  <c:v>FY23</c:v>
                </c:pt>
                <c:pt idx="2">
                  <c:v>FY24</c:v>
                </c:pt>
                <c:pt idx="3">
                  <c:v>9MFY25</c:v>
                </c:pt>
              </c:strCache>
            </c:strRef>
          </c:cat>
          <c:val>
            <c:numRef>
              <c:f>Sheet1!$B$2:$B$5</c:f>
              <c:numCache>
                <c:formatCode>#,##0</c:formatCode>
                <c:ptCount val="4"/>
                <c:pt idx="0">
                  <c:v>11286</c:v>
                </c:pt>
                <c:pt idx="1">
                  <c:v>11286</c:v>
                </c:pt>
                <c:pt idx="2">
                  <c:v>11286</c:v>
                </c:pt>
                <c:pt idx="3">
                  <c:v>8465</c:v>
                </c:pt>
              </c:numCache>
            </c:numRef>
          </c:val>
          <c:extLst>
            <c:ext xmlns:c16="http://schemas.microsoft.com/office/drawing/2014/chart" uri="{C3380CC4-5D6E-409C-BE32-E72D297353CC}">
              <c16:uniqueId val="{00000000-8A8F-4FAA-B262-0379E2C9466E}"/>
            </c:ext>
          </c:extLst>
        </c:ser>
        <c:dLbls>
          <c:showLegendKey val="0"/>
          <c:showVal val="1"/>
          <c:showCatName val="0"/>
          <c:showSerName val="0"/>
          <c:showPercent val="0"/>
          <c:showBubbleSize val="0"/>
        </c:dLbls>
        <c:gapWidth val="219"/>
        <c:overlap val="-27"/>
        <c:axId val="956563343"/>
        <c:axId val="956549199"/>
      </c:barChart>
      <c:lineChart>
        <c:grouping val="standard"/>
        <c:varyColors val="0"/>
        <c:ser>
          <c:idx val="1"/>
          <c:order val="1"/>
          <c:tx>
            <c:strRef>
              <c:f>Sheet1!$C$1</c:f>
              <c:strCache>
                <c:ptCount val="1"/>
                <c:pt idx="0">
                  <c:v>Utilization (%)</c:v>
                </c:pt>
              </c:strCache>
            </c:strRef>
          </c:tx>
          <c:spPr>
            <a:ln w="28575" cap="rnd">
              <a:solidFill>
                <a:schemeClr val="accent2"/>
              </a:solidFill>
              <a:round/>
            </a:ln>
            <a:effectLst/>
          </c:spPr>
          <c:marker>
            <c:symbol val="none"/>
          </c:marker>
          <c:dLbls>
            <c:dLbl>
              <c:idx val="0"/>
              <c:layout>
                <c:manualLayout>
                  <c:x val="1.8340034976035206E-2"/>
                  <c:y val="-8.68798193350454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A8F-4FAA-B262-0379E2C9466E}"/>
                </c:ext>
              </c:extLst>
            </c:dLbl>
            <c:dLbl>
              <c:idx val="1"/>
              <c:layout>
                <c:manualLayout>
                  <c:x val="2.8820054962340989E-2"/>
                  <c:y val="3.0663465647663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947-49A2-A201-CC48387109BA}"/>
                </c:ext>
              </c:extLst>
            </c:dLbl>
            <c:dLbl>
              <c:idx val="2"/>
              <c:layout>
                <c:manualLayout>
                  <c:x val="2.3580044969188124E-2"/>
                  <c:y val="-3.0663465647663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947-49A2-A201-CC48387109B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FY22</c:v>
                </c:pt>
                <c:pt idx="1">
                  <c:v>FY23</c:v>
                </c:pt>
                <c:pt idx="2">
                  <c:v>FY24</c:v>
                </c:pt>
                <c:pt idx="3">
                  <c:v>9MFY25</c:v>
                </c:pt>
              </c:strCache>
            </c:strRef>
          </c:cat>
          <c:val>
            <c:numRef>
              <c:f>Sheet1!$C$2:$C$5</c:f>
              <c:numCache>
                <c:formatCode>0.00%</c:formatCode>
                <c:ptCount val="4"/>
                <c:pt idx="0">
                  <c:v>0.2762</c:v>
                </c:pt>
                <c:pt idx="1">
                  <c:v>0.24</c:v>
                </c:pt>
                <c:pt idx="2">
                  <c:v>0.47820000000000001</c:v>
                </c:pt>
                <c:pt idx="3">
                  <c:v>0.3851</c:v>
                </c:pt>
              </c:numCache>
            </c:numRef>
          </c:val>
          <c:smooth val="0"/>
          <c:extLst>
            <c:ext xmlns:c16="http://schemas.microsoft.com/office/drawing/2014/chart" uri="{C3380CC4-5D6E-409C-BE32-E72D297353CC}">
              <c16:uniqueId val="{00000001-8A8F-4FAA-B262-0379E2C9466E}"/>
            </c:ext>
          </c:extLst>
        </c:ser>
        <c:dLbls>
          <c:showLegendKey val="0"/>
          <c:showVal val="1"/>
          <c:showCatName val="0"/>
          <c:showSerName val="0"/>
          <c:showPercent val="0"/>
          <c:showBubbleSize val="0"/>
        </c:dLbls>
        <c:marker val="1"/>
        <c:smooth val="0"/>
        <c:axId val="956561263"/>
        <c:axId val="956567087"/>
      </c:lineChart>
      <c:catAx>
        <c:axId val="95656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49199"/>
        <c:crosses val="autoZero"/>
        <c:auto val="1"/>
        <c:lblAlgn val="ctr"/>
        <c:lblOffset val="100"/>
        <c:noMultiLvlLbl val="0"/>
      </c:catAx>
      <c:valAx>
        <c:axId val="956549199"/>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56563343"/>
        <c:crosses val="autoZero"/>
        <c:crossBetween val="between"/>
      </c:valAx>
      <c:valAx>
        <c:axId val="956567087"/>
        <c:scaling>
          <c:orientation val="minMax"/>
          <c:max val="0.75000000000000011"/>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56561263"/>
        <c:crosses val="max"/>
        <c:crossBetween val="between"/>
      </c:valAx>
      <c:catAx>
        <c:axId val="956561263"/>
        <c:scaling>
          <c:orientation val="minMax"/>
        </c:scaling>
        <c:delete val="1"/>
        <c:axPos val="b"/>
        <c:numFmt formatCode="General" sourceLinked="1"/>
        <c:majorTickMark val="out"/>
        <c:minorTickMark val="none"/>
        <c:tickLblPos val="nextTo"/>
        <c:crossAx val="95656708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IN" sz="1400" b="1" dirty="0" smtClean="0">
                <a:latin typeface="Arial" panose="020B0604020202020204" pitchFamily="34" charset="0"/>
                <a:cs typeface="Arial" panose="020B0604020202020204" pitchFamily="34" charset="0"/>
              </a:rPr>
              <a:t>PCTR</a:t>
            </a:r>
            <a:endParaRPr lang="en-IN" sz="14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Capacity (In Tonnes)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FY22</c:v>
                </c:pt>
                <c:pt idx="1">
                  <c:v>FY23</c:v>
                </c:pt>
                <c:pt idx="2">
                  <c:v>FY24</c:v>
                </c:pt>
                <c:pt idx="3">
                  <c:v>9MFY25</c:v>
                </c:pt>
              </c:strCache>
            </c:strRef>
          </c:cat>
          <c:val>
            <c:numRef>
              <c:f>Sheet1!$B$2:$B$5</c:f>
              <c:numCache>
                <c:formatCode>#,##0</c:formatCode>
                <c:ptCount val="4"/>
                <c:pt idx="0">
                  <c:v>1200</c:v>
                </c:pt>
                <c:pt idx="1">
                  <c:v>1200</c:v>
                </c:pt>
                <c:pt idx="2">
                  <c:v>1200</c:v>
                </c:pt>
                <c:pt idx="3" formatCode="General">
                  <c:v>900</c:v>
                </c:pt>
              </c:numCache>
            </c:numRef>
          </c:val>
          <c:extLst>
            <c:ext xmlns:c16="http://schemas.microsoft.com/office/drawing/2014/chart" uri="{C3380CC4-5D6E-409C-BE32-E72D297353CC}">
              <c16:uniqueId val="{00000000-9D95-4771-967E-4F98021F7AC3}"/>
            </c:ext>
          </c:extLst>
        </c:ser>
        <c:dLbls>
          <c:showLegendKey val="0"/>
          <c:showVal val="1"/>
          <c:showCatName val="0"/>
          <c:showSerName val="0"/>
          <c:showPercent val="0"/>
          <c:showBubbleSize val="0"/>
        </c:dLbls>
        <c:gapWidth val="219"/>
        <c:overlap val="-27"/>
        <c:axId val="956563343"/>
        <c:axId val="956549199"/>
      </c:barChart>
      <c:lineChart>
        <c:grouping val="standard"/>
        <c:varyColors val="0"/>
        <c:ser>
          <c:idx val="1"/>
          <c:order val="1"/>
          <c:tx>
            <c:strRef>
              <c:f>Sheet1!$C$1</c:f>
              <c:strCache>
                <c:ptCount val="1"/>
                <c:pt idx="0">
                  <c:v>Utilization (%)</c:v>
                </c:pt>
              </c:strCache>
            </c:strRef>
          </c:tx>
          <c:spPr>
            <a:ln w="28575" cap="rnd">
              <a:solidFill>
                <a:schemeClr val="accent2"/>
              </a:solidFill>
              <a:round/>
            </a:ln>
            <a:effectLst/>
          </c:spPr>
          <c:marker>
            <c:symbol val="none"/>
          </c:marker>
          <c:dLbls>
            <c:dLbl>
              <c:idx val="0"/>
              <c:layout>
                <c:manualLayout>
                  <c:x val="2.0960039972611665E-2"/>
                  <c:y val="-6.71432541420349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D95-4771-967E-4F98021F7AC3}"/>
                </c:ext>
              </c:extLst>
            </c:dLbl>
            <c:dLbl>
              <c:idx val="1"/>
              <c:layout>
                <c:manualLayout>
                  <c:x val="2.3580044969188124E-2"/>
                  <c:y val="-5.46334781909177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C61-4211-94ED-A34C757F7CA8}"/>
                </c:ext>
              </c:extLst>
            </c:dLbl>
            <c:dLbl>
              <c:idx val="2"/>
              <c:layout>
                <c:manualLayout>
                  <c:x val="1.3100024982882289E-2"/>
                  <c:y val="-7.64868694672848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C61-4211-94ED-A34C757F7CA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FY22</c:v>
                </c:pt>
                <c:pt idx="1">
                  <c:v>FY23</c:v>
                </c:pt>
                <c:pt idx="2">
                  <c:v>FY24</c:v>
                </c:pt>
                <c:pt idx="3">
                  <c:v>9MFY25</c:v>
                </c:pt>
              </c:strCache>
            </c:strRef>
          </c:cat>
          <c:val>
            <c:numRef>
              <c:f>Sheet1!$C$2:$C$5</c:f>
              <c:numCache>
                <c:formatCode>0.00%</c:formatCode>
                <c:ptCount val="4"/>
                <c:pt idx="0">
                  <c:v>0.15</c:v>
                </c:pt>
                <c:pt idx="1">
                  <c:v>0.15</c:v>
                </c:pt>
                <c:pt idx="2">
                  <c:v>0.22919999999999999</c:v>
                </c:pt>
                <c:pt idx="3">
                  <c:v>0.55600000000000005</c:v>
                </c:pt>
              </c:numCache>
            </c:numRef>
          </c:val>
          <c:smooth val="0"/>
          <c:extLst>
            <c:ext xmlns:c16="http://schemas.microsoft.com/office/drawing/2014/chart" uri="{C3380CC4-5D6E-409C-BE32-E72D297353CC}">
              <c16:uniqueId val="{00000002-9D95-4771-967E-4F98021F7AC3}"/>
            </c:ext>
          </c:extLst>
        </c:ser>
        <c:dLbls>
          <c:showLegendKey val="0"/>
          <c:showVal val="1"/>
          <c:showCatName val="0"/>
          <c:showSerName val="0"/>
          <c:showPercent val="0"/>
          <c:showBubbleSize val="0"/>
        </c:dLbls>
        <c:marker val="1"/>
        <c:smooth val="0"/>
        <c:axId val="956561263"/>
        <c:axId val="956567087"/>
      </c:lineChart>
      <c:catAx>
        <c:axId val="95656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49199"/>
        <c:crosses val="autoZero"/>
        <c:auto val="1"/>
        <c:lblAlgn val="ctr"/>
        <c:lblOffset val="100"/>
        <c:noMultiLvlLbl val="0"/>
      </c:catAx>
      <c:valAx>
        <c:axId val="956549199"/>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56563343"/>
        <c:crosses val="autoZero"/>
        <c:crossBetween val="between"/>
      </c:valAx>
      <c:valAx>
        <c:axId val="956567087"/>
        <c:scaling>
          <c:orientation val="minMax"/>
          <c:max val="1.5"/>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56561263"/>
        <c:crosses val="max"/>
        <c:crossBetween val="between"/>
      </c:valAx>
      <c:catAx>
        <c:axId val="956561263"/>
        <c:scaling>
          <c:orientation val="minMax"/>
        </c:scaling>
        <c:delete val="1"/>
        <c:axPos val="b"/>
        <c:numFmt formatCode="General" sourceLinked="1"/>
        <c:majorTickMark val="out"/>
        <c:minorTickMark val="none"/>
        <c:tickLblPos val="nextTo"/>
        <c:crossAx val="95656708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US" dirty="0">
                <a:latin typeface="Arial" panose="020B0604020202020204" pitchFamily="34" charset="0"/>
                <a:cs typeface="Arial" panose="020B0604020202020204" pitchFamily="34" charset="0"/>
              </a:rPr>
              <a:t>PCTR (in tons)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PCTR (in tons)</c:v>
                </c:pt>
              </c:strCache>
            </c:strRef>
          </c:tx>
          <c:spPr>
            <a:solidFill>
              <a:schemeClr val="accent1"/>
            </a:solidFill>
            <a:ln>
              <a:noFill/>
            </a:ln>
            <a:effectLst/>
          </c:spPr>
          <c:invertIfNegative val="0"/>
          <c:dPt>
            <c:idx val="4"/>
            <c:invertIfNegative val="0"/>
            <c:bubble3D val="0"/>
            <c:spPr>
              <a:solidFill>
                <a:srgbClr val="FE5E00"/>
              </a:solidFill>
              <a:ln>
                <a:noFill/>
              </a:ln>
              <a:effectLst/>
            </c:spPr>
            <c:extLst>
              <c:ext xmlns:c16="http://schemas.microsoft.com/office/drawing/2014/chart" uri="{C3380CC4-5D6E-409C-BE32-E72D297353CC}">
                <c16:uniqueId val="{00000000-F0F9-410D-A8D3-14B7F3CB40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9MFY25</c:v>
                </c:pt>
              </c:strCache>
            </c:strRef>
          </c:cat>
          <c:val>
            <c:numRef>
              <c:f>Sheet1!$B$2:$B$6</c:f>
              <c:numCache>
                <c:formatCode>#,##0</c:formatCode>
                <c:ptCount val="5"/>
                <c:pt idx="0">
                  <c:v>2515</c:v>
                </c:pt>
                <c:pt idx="1">
                  <c:v>2353</c:v>
                </c:pt>
                <c:pt idx="2">
                  <c:v>2731</c:v>
                </c:pt>
                <c:pt idx="3">
                  <c:v>3522</c:v>
                </c:pt>
                <c:pt idx="4">
                  <c:v>2958</c:v>
                </c:pt>
              </c:numCache>
            </c:numRef>
          </c:val>
          <c:extLst>
            <c:ext xmlns:c16="http://schemas.microsoft.com/office/drawing/2014/chart" uri="{C3380CC4-5D6E-409C-BE32-E72D297353CC}">
              <c16:uniqueId val="{00000000-EDB8-40C6-AB8D-FA69BA885C68}"/>
            </c:ext>
          </c:extLst>
        </c:ser>
        <c:dLbls>
          <c:dLblPos val="outEnd"/>
          <c:showLegendKey val="0"/>
          <c:showVal val="1"/>
          <c:showCatName val="0"/>
          <c:showSerName val="0"/>
          <c:showPercent val="0"/>
          <c:showBubbleSize val="0"/>
        </c:dLbls>
        <c:gapWidth val="219"/>
        <c:overlap val="-27"/>
        <c:axId val="705144543"/>
        <c:axId val="705142879"/>
      </c:barChart>
      <c:catAx>
        <c:axId val="705144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5142879"/>
        <c:crosses val="autoZero"/>
        <c:auto val="1"/>
        <c:lblAlgn val="ctr"/>
        <c:lblOffset val="100"/>
        <c:noMultiLvlLbl val="0"/>
      </c:catAx>
      <c:valAx>
        <c:axId val="705142879"/>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70514454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IN" dirty="0" smtClean="0">
                <a:latin typeface="Arial" panose="020B0604020202020204" pitchFamily="34" charset="0"/>
                <a:cs typeface="Arial" panose="020B0604020202020204" pitchFamily="34" charset="0"/>
              </a:rPr>
              <a:t>Tyres </a:t>
            </a:r>
            <a:r>
              <a:rPr lang="en-IN" dirty="0">
                <a:latin typeface="Arial" panose="020B0604020202020204" pitchFamily="34" charset="0"/>
                <a:cs typeface="Arial" panose="020B0604020202020204" pitchFamily="34" charset="0"/>
              </a:rPr>
              <a:t>(in </a:t>
            </a:r>
            <a:r>
              <a:rPr lang="en-IN" dirty="0" smtClean="0">
                <a:latin typeface="Arial" panose="020B0604020202020204" pitchFamily="34" charset="0"/>
                <a:cs typeface="Arial" panose="020B0604020202020204" pitchFamily="34" charset="0"/>
              </a:rPr>
              <a:t>numbers)</a:t>
            </a:r>
            <a:endParaRPr lang="en-IN"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Tyres (in numbers)</c:v>
                </c:pt>
              </c:strCache>
            </c:strRef>
          </c:tx>
          <c:spPr>
            <a:solidFill>
              <a:schemeClr val="accent1"/>
            </a:solidFill>
            <a:ln>
              <a:noFill/>
            </a:ln>
            <a:effectLst/>
          </c:spPr>
          <c:invertIfNegative val="0"/>
          <c:dPt>
            <c:idx val="4"/>
            <c:invertIfNegative val="0"/>
            <c:bubble3D val="0"/>
            <c:spPr>
              <a:solidFill>
                <a:srgbClr val="FE5E00"/>
              </a:solidFill>
              <a:ln>
                <a:noFill/>
              </a:ln>
              <a:effectLst/>
            </c:spPr>
            <c:extLst>
              <c:ext xmlns:c16="http://schemas.microsoft.com/office/drawing/2014/chart" uri="{C3380CC4-5D6E-409C-BE32-E72D297353CC}">
                <c16:uniqueId val="{00000000-30E1-4318-B83C-7C82D036914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9MFY25</c:v>
                </c:pt>
              </c:strCache>
            </c:strRef>
          </c:cat>
          <c:val>
            <c:numRef>
              <c:f>Sheet1!$B$2:$B$6</c:f>
              <c:numCache>
                <c:formatCode>#,##0</c:formatCode>
                <c:ptCount val="5"/>
                <c:pt idx="0">
                  <c:v>221292</c:v>
                </c:pt>
                <c:pt idx="1">
                  <c:v>189021</c:v>
                </c:pt>
                <c:pt idx="2">
                  <c:v>268416</c:v>
                </c:pt>
                <c:pt idx="3">
                  <c:v>316731</c:v>
                </c:pt>
                <c:pt idx="4" formatCode="_(* #,##0_);_(* \(#,##0\);_(* &quot;-&quot;??_);_(@_)">
                  <c:v>288829</c:v>
                </c:pt>
              </c:numCache>
            </c:numRef>
          </c:val>
          <c:extLst>
            <c:ext xmlns:c16="http://schemas.microsoft.com/office/drawing/2014/chart" uri="{C3380CC4-5D6E-409C-BE32-E72D297353CC}">
              <c16:uniqueId val="{00000000-03A5-4E49-8CDC-0FAEE98E3062}"/>
            </c:ext>
          </c:extLst>
        </c:ser>
        <c:dLbls>
          <c:dLblPos val="outEnd"/>
          <c:showLegendKey val="0"/>
          <c:showVal val="1"/>
          <c:showCatName val="0"/>
          <c:showSerName val="0"/>
          <c:showPercent val="0"/>
          <c:showBubbleSize val="0"/>
        </c:dLbls>
        <c:gapWidth val="219"/>
        <c:overlap val="-27"/>
        <c:axId val="705144543"/>
        <c:axId val="705142879"/>
      </c:barChart>
      <c:catAx>
        <c:axId val="705144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5142879"/>
        <c:crosses val="autoZero"/>
        <c:auto val="1"/>
        <c:lblAlgn val="ctr"/>
        <c:lblOffset val="100"/>
        <c:noMultiLvlLbl val="0"/>
      </c:catAx>
      <c:valAx>
        <c:axId val="705142879"/>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70514454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IN" dirty="0" smtClean="0"/>
              <a:t>Bonding Gum </a:t>
            </a:r>
            <a:r>
              <a:rPr lang="en-IN" baseline="0" dirty="0" smtClean="0"/>
              <a:t>(in tons)</a:t>
            </a:r>
            <a:endParaRPr lang="en-IN"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Bonding Gum (in tons)</c:v>
                </c:pt>
              </c:strCache>
            </c:strRef>
          </c:tx>
          <c:spPr>
            <a:solidFill>
              <a:schemeClr val="accent1"/>
            </a:solidFill>
            <a:ln>
              <a:noFill/>
            </a:ln>
            <a:effectLst/>
          </c:spPr>
          <c:invertIfNegative val="0"/>
          <c:dPt>
            <c:idx val="4"/>
            <c:invertIfNegative val="0"/>
            <c:bubble3D val="0"/>
            <c:spPr>
              <a:solidFill>
                <a:srgbClr val="FE5E00"/>
              </a:solidFill>
              <a:ln>
                <a:noFill/>
              </a:ln>
              <a:effectLst/>
            </c:spPr>
            <c:extLst>
              <c:ext xmlns:c16="http://schemas.microsoft.com/office/drawing/2014/chart" uri="{C3380CC4-5D6E-409C-BE32-E72D297353CC}">
                <c16:uniqueId val="{00000000-9BC1-4747-830C-33840E89442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9MFY25</c:v>
                </c:pt>
              </c:strCache>
            </c:strRef>
          </c:cat>
          <c:val>
            <c:numRef>
              <c:f>Sheet1!$B$2:$B$6</c:f>
              <c:numCache>
                <c:formatCode>General</c:formatCode>
                <c:ptCount val="5"/>
                <c:pt idx="0">
                  <c:v>321</c:v>
                </c:pt>
                <c:pt idx="1">
                  <c:v>282</c:v>
                </c:pt>
                <c:pt idx="2">
                  <c:v>226</c:v>
                </c:pt>
                <c:pt idx="3">
                  <c:v>527</c:v>
                </c:pt>
                <c:pt idx="4" formatCode="#,##0">
                  <c:v>421</c:v>
                </c:pt>
              </c:numCache>
            </c:numRef>
          </c:val>
          <c:extLst>
            <c:ext xmlns:c16="http://schemas.microsoft.com/office/drawing/2014/chart" uri="{C3380CC4-5D6E-409C-BE32-E72D297353CC}">
              <c16:uniqueId val="{00000000-BFBC-4B24-967D-5CF99D7AFB64}"/>
            </c:ext>
          </c:extLst>
        </c:ser>
        <c:dLbls>
          <c:dLblPos val="outEnd"/>
          <c:showLegendKey val="0"/>
          <c:showVal val="1"/>
          <c:showCatName val="0"/>
          <c:showSerName val="0"/>
          <c:showPercent val="0"/>
          <c:showBubbleSize val="0"/>
        </c:dLbls>
        <c:gapWidth val="219"/>
        <c:overlap val="-27"/>
        <c:axId val="705144543"/>
        <c:axId val="705142879"/>
      </c:barChart>
      <c:catAx>
        <c:axId val="705144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5142879"/>
        <c:crosses val="autoZero"/>
        <c:auto val="1"/>
        <c:lblAlgn val="ctr"/>
        <c:lblOffset val="100"/>
        <c:noMultiLvlLbl val="0"/>
      </c:catAx>
      <c:valAx>
        <c:axId val="705142879"/>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70514454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IN" dirty="0" smtClean="0">
                <a:latin typeface="Arial" panose="020B0604020202020204" pitchFamily="34" charset="0"/>
                <a:cs typeface="Arial" panose="020B0604020202020204" pitchFamily="34" charset="0"/>
              </a:rPr>
              <a:t>Flap (in numbers)</a:t>
            </a:r>
            <a:endParaRPr lang="en-IN"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Flap (in numbers)</c:v>
                </c:pt>
              </c:strCache>
            </c:strRef>
          </c:tx>
          <c:spPr>
            <a:solidFill>
              <a:schemeClr val="accent1"/>
            </a:solidFill>
            <a:ln>
              <a:noFill/>
            </a:ln>
            <a:effectLst/>
          </c:spPr>
          <c:invertIfNegative val="0"/>
          <c:dPt>
            <c:idx val="4"/>
            <c:invertIfNegative val="0"/>
            <c:bubble3D val="0"/>
            <c:spPr>
              <a:solidFill>
                <a:srgbClr val="FE5E00"/>
              </a:solidFill>
              <a:ln>
                <a:noFill/>
              </a:ln>
              <a:effectLst/>
            </c:spPr>
            <c:extLst>
              <c:ext xmlns:c16="http://schemas.microsoft.com/office/drawing/2014/chart" uri="{C3380CC4-5D6E-409C-BE32-E72D297353CC}">
                <c16:uniqueId val="{00000000-2A85-4C1C-B4D3-AF9D303DF81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9MFY25</c:v>
                </c:pt>
              </c:strCache>
            </c:strRef>
          </c:cat>
          <c:val>
            <c:numRef>
              <c:f>Sheet1!$B$2:$B$6</c:f>
              <c:numCache>
                <c:formatCode>#,##0</c:formatCode>
                <c:ptCount val="5"/>
                <c:pt idx="0">
                  <c:v>48765</c:v>
                </c:pt>
                <c:pt idx="1">
                  <c:v>62628</c:v>
                </c:pt>
                <c:pt idx="2">
                  <c:v>36368</c:v>
                </c:pt>
                <c:pt idx="3">
                  <c:v>239554</c:v>
                </c:pt>
                <c:pt idx="4">
                  <c:v>40684</c:v>
                </c:pt>
              </c:numCache>
            </c:numRef>
          </c:val>
          <c:extLst>
            <c:ext xmlns:c16="http://schemas.microsoft.com/office/drawing/2014/chart" uri="{C3380CC4-5D6E-409C-BE32-E72D297353CC}">
              <c16:uniqueId val="{00000000-C8D0-417F-81DA-D5C73A44E0C0}"/>
            </c:ext>
          </c:extLst>
        </c:ser>
        <c:dLbls>
          <c:dLblPos val="outEnd"/>
          <c:showLegendKey val="0"/>
          <c:showVal val="1"/>
          <c:showCatName val="0"/>
          <c:showSerName val="0"/>
          <c:showPercent val="0"/>
          <c:showBubbleSize val="0"/>
        </c:dLbls>
        <c:gapWidth val="219"/>
        <c:overlap val="-27"/>
        <c:axId val="705144543"/>
        <c:axId val="705142879"/>
      </c:barChart>
      <c:catAx>
        <c:axId val="705144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5142879"/>
        <c:crosses val="autoZero"/>
        <c:auto val="1"/>
        <c:lblAlgn val="ctr"/>
        <c:lblOffset val="100"/>
        <c:noMultiLvlLbl val="0"/>
      </c:catAx>
      <c:valAx>
        <c:axId val="705142879"/>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70514454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IN" sz="1400" b="1" dirty="0">
                <a:latin typeface="Arial" panose="020B0604020202020204" pitchFamily="34" charset="0"/>
                <a:cs typeface="Arial" panose="020B0604020202020204" pitchFamily="34" charset="0"/>
              </a:rPr>
              <a:t>Geographical Revenue Split</a:t>
            </a:r>
          </a:p>
        </c:rich>
      </c:tx>
      <c:layout/>
      <c:overlay val="0"/>
      <c:spPr>
        <a:noFill/>
        <a:ln>
          <a:noFill/>
        </a:ln>
        <a:effectLst/>
      </c:spPr>
    </c:title>
    <c:autoTitleDeleted val="0"/>
    <c:plotArea>
      <c:layout>
        <c:manualLayout>
          <c:layoutTarget val="inner"/>
          <c:xMode val="edge"/>
          <c:yMode val="edge"/>
          <c:x val="4.3869965277723258E-2"/>
          <c:y val="0.24202681134933021"/>
          <c:w val="0.91226006944455351"/>
          <c:h val="0.63303636750847669"/>
        </c:manualLayout>
      </c:layout>
      <c:barChart>
        <c:barDir val="col"/>
        <c:grouping val="clustered"/>
        <c:varyColors val="0"/>
        <c:ser>
          <c:idx val="0"/>
          <c:order val="0"/>
          <c:tx>
            <c:strRef>
              <c:f>Sheet1!$B$1</c:f>
              <c:strCache>
                <c:ptCount val="1"/>
                <c:pt idx="0">
                  <c:v>Domestic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9MFY25</c:v>
                </c:pt>
              </c:strCache>
            </c:strRef>
          </c:cat>
          <c:val>
            <c:numRef>
              <c:f>Sheet1!$B$2:$B$6</c:f>
              <c:numCache>
                <c:formatCode>0.00%</c:formatCode>
                <c:ptCount val="5"/>
                <c:pt idx="0">
                  <c:v>0.8659</c:v>
                </c:pt>
                <c:pt idx="1">
                  <c:v>0.86029999999999995</c:v>
                </c:pt>
                <c:pt idx="2">
                  <c:v>0.88190000000000002</c:v>
                </c:pt>
                <c:pt idx="3">
                  <c:v>0.83</c:v>
                </c:pt>
                <c:pt idx="4">
                  <c:v>0.94399999999999995</c:v>
                </c:pt>
              </c:numCache>
            </c:numRef>
          </c:val>
          <c:extLst>
            <c:ext xmlns:c16="http://schemas.microsoft.com/office/drawing/2014/chart" uri="{C3380CC4-5D6E-409C-BE32-E72D297353CC}">
              <c16:uniqueId val="{00000000-0ED4-4D5E-B803-D09A40843ADC}"/>
            </c:ext>
          </c:extLst>
        </c:ser>
        <c:ser>
          <c:idx val="1"/>
          <c:order val="1"/>
          <c:tx>
            <c:strRef>
              <c:f>Sheet1!$C$1</c:f>
              <c:strCache>
                <c:ptCount val="1"/>
                <c:pt idx="0">
                  <c:v>Exports</c:v>
                </c:pt>
              </c:strCache>
            </c:strRef>
          </c:tx>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ED4-4D5E-B803-D09A40843AD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FY21</c:v>
                </c:pt>
                <c:pt idx="1">
                  <c:v>FY22</c:v>
                </c:pt>
                <c:pt idx="2">
                  <c:v>FY23</c:v>
                </c:pt>
                <c:pt idx="3">
                  <c:v>FY24</c:v>
                </c:pt>
                <c:pt idx="4">
                  <c:v>9MFY25</c:v>
                </c:pt>
              </c:strCache>
            </c:strRef>
          </c:cat>
          <c:val>
            <c:numRef>
              <c:f>Sheet1!$C$2:$C$6</c:f>
              <c:numCache>
                <c:formatCode>0.00%</c:formatCode>
                <c:ptCount val="5"/>
                <c:pt idx="0">
                  <c:v>0.1341</c:v>
                </c:pt>
                <c:pt idx="1">
                  <c:v>0.13969999999999999</c:v>
                </c:pt>
                <c:pt idx="2">
                  <c:v>0.1181</c:v>
                </c:pt>
                <c:pt idx="3">
                  <c:v>0.17</c:v>
                </c:pt>
                <c:pt idx="4">
                  <c:v>5.6000000000000001E-2</c:v>
                </c:pt>
              </c:numCache>
            </c:numRef>
          </c:val>
          <c:extLst>
            <c:ext xmlns:c16="http://schemas.microsoft.com/office/drawing/2014/chart" uri="{C3380CC4-5D6E-409C-BE32-E72D297353CC}">
              <c16:uniqueId val="{00000001-0ED4-4D5E-B803-D09A40843ADC}"/>
            </c:ext>
          </c:extLst>
        </c:ser>
        <c:dLbls>
          <c:dLblPos val="outEnd"/>
          <c:showLegendKey val="0"/>
          <c:showVal val="1"/>
          <c:showCatName val="0"/>
          <c:showSerName val="0"/>
          <c:showPercent val="0"/>
          <c:showBubbleSize val="0"/>
        </c:dLbls>
        <c:gapWidth val="300"/>
        <c:overlap val="-27"/>
        <c:axId val="984164895"/>
        <c:axId val="984169471"/>
      </c:barChart>
      <c:catAx>
        <c:axId val="984164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84169471"/>
        <c:crosses val="autoZero"/>
        <c:auto val="1"/>
        <c:lblAlgn val="ctr"/>
        <c:lblOffset val="100"/>
        <c:noMultiLvlLbl val="0"/>
      </c:catAx>
      <c:valAx>
        <c:axId val="984169471"/>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8416489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Light"/>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IN" sz="1400" b="1" dirty="0" smtClean="0">
                <a:latin typeface="Arial" panose="020B0604020202020204" pitchFamily="34" charset="0"/>
                <a:cs typeface="Arial" panose="020B0604020202020204" pitchFamily="34" charset="0"/>
              </a:rPr>
              <a:t>Top 10 Customer Dependence</a:t>
            </a:r>
            <a:endParaRPr lang="en-IN" sz="14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endParaRPr lang="en-US"/>
        </a:p>
      </c:txPr>
    </c:title>
    <c:autoTitleDeleted val="0"/>
    <c:plotArea>
      <c:layout>
        <c:manualLayout>
          <c:layoutTarget val="inner"/>
          <c:xMode val="edge"/>
          <c:yMode val="edge"/>
          <c:x val="4.3869965277723258E-2"/>
          <c:y val="0.23662315751191862"/>
          <c:w val="0.91226006944455351"/>
          <c:h val="0.63844002134588829"/>
        </c:manualLayout>
      </c:layout>
      <c:barChart>
        <c:barDir val="col"/>
        <c:grouping val="clustered"/>
        <c:varyColors val="0"/>
        <c:ser>
          <c:idx val="0"/>
          <c:order val="0"/>
          <c:tx>
            <c:strRef>
              <c:f>Sheet1!$B$1</c:f>
              <c:strCache>
                <c:ptCount val="1"/>
                <c:pt idx="0">
                  <c:v>Top 10 Customer Dependence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9MFY25</c:v>
                </c:pt>
              </c:strCache>
            </c:strRef>
          </c:cat>
          <c:val>
            <c:numRef>
              <c:f>Sheet1!$B$2:$B$6</c:f>
              <c:numCache>
                <c:formatCode>0.00%</c:formatCode>
                <c:ptCount val="5"/>
                <c:pt idx="0">
                  <c:v>0.20130000000000001</c:v>
                </c:pt>
                <c:pt idx="1">
                  <c:v>0.26829999999999998</c:v>
                </c:pt>
                <c:pt idx="2">
                  <c:v>0.24179999999999999</c:v>
                </c:pt>
                <c:pt idx="3">
                  <c:v>0.4269</c:v>
                </c:pt>
                <c:pt idx="4">
                  <c:v>0.48849999999999999</c:v>
                </c:pt>
              </c:numCache>
            </c:numRef>
          </c:val>
          <c:extLst>
            <c:ext xmlns:c16="http://schemas.microsoft.com/office/drawing/2014/chart" uri="{C3380CC4-5D6E-409C-BE32-E72D297353CC}">
              <c16:uniqueId val="{00000000-288D-476E-B82B-871CDACE592E}"/>
            </c:ext>
          </c:extLst>
        </c:ser>
        <c:dLbls>
          <c:dLblPos val="outEnd"/>
          <c:showLegendKey val="0"/>
          <c:showVal val="1"/>
          <c:showCatName val="0"/>
          <c:showSerName val="0"/>
          <c:showPercent val="0"/>
          <c:showBubbleSize val="0"/>
        </c:dLbls>
        <c:gapWidth val="219"/>
        <c:overlap val="-27"/>
        <c:axId val="984164895"/>
        <c:axId val="984169471"/>
      </c:barChart>
      <c:catAx>
        <c:axId val="984164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84169471"/>
        <c:crosses val="autoZero"/>
        <c:auto val="1"/>
        <c:lblAlgn val="ctr"/>
        <c:lblOffset val="100"/>
        <c:noMultiLvlLbl val="0"/>
      </c:catAx>
      <c:valAx>
        <c:axId val="984169471"/>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8416489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r>
              <a:rPr lang="en-IN" sz="1400" b="1" dirty="0" smtClean="0">
                <a:latin typeface="Arial" panose="020B0604020202020204" pitchFamily="34" charset="0"/>
                <a:cs typeface="Arial" panose="020B0604020202020204" pitchFamily="34" charset="0"/>
              </a:rPr>
              <a:t>Operational </a:t>
            </a:r>
            <a:r>
              <a:rPr lang="en-IN" sz="1400" b="1" dirty="0">
                <a:latin typeface="Arial" panose="020B0604020202020204" pitchFamily="34" charset="0"/>
                <a:cs typeface="Arial" panose="020B0604020202020204" pitchFamily="34" charset="0"/>
              </a:rPr>
              <a:t>Revenue Split</a:t>
            </a:r>
          </a:p>
        </c:rich>
      </c:tx>
      <c:layout>
        <c:manualLayout>
          <c:xMode val="edge"/>
          <c:yMode val="edge"/>
          <c:x val="0.14504220717740265"/>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Light"/>
              <a:ea typeface="+mn-ea"/>
              <a:cs typeface="+mn-cs"/>
            </a:defRPr>
          </a:pPr>
          <a:endParaRPr lang="en-US"/>
        </a:p>
      </c:txPr>
    </c:title>
    <c:autoTitleDeleted val="0"/>
    <c:plotArea>
      <c:layout>
        <c:manualLayout>
          <c:layoutTarget val="inner"/>
          <c:xMode val="edge"/>
          <c:yMode val="edge"/>
          <c:x val="4.3869965277723258E-2"/>
          <c:y val="0.23918278301385038"/>
          <c:w val="0.91226006944455351"/>
          <c:h val="0.63588039584395639"/>
        </c:manualLayout>
      </c:layout>
      <c:barChart>
        <c:barDir val="col"/>
        <c:grouping val="clustered"/>
        <c:varyColors val="0"/>
        <c:ser>
          <c:idx val="0"/>
          <c:order val="0"/>
          <c:tx>
            <c:strRef>
              <c:f>Sheet1!$B$1</c:f>
              <c:strCache>
                <c:ptCount val="1"/>
                <c:pt idx="0">
                  <c:v>Tread Rubber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9MFY25</c:v>
                </c:pt>
              </c:strCache>
            </c:strRef>
          </c:cat>
          <c:val>
            <c:numRef>
              <c:f>Sheet1!$B$2:$B$6</c:f>
              <c:numCache>
                <c:formatCode>0.00%</c:formatCode>
                <c:ptCount val="5"/>
                <c:pt idx="0">
                  <c:v>0.70479999999999998</c:v>
                </c:pt>
                <c:pt idx="1">
                  <c:v>0.82889999999999997</c:v>
                </c:pt>
                <c:pt idx="2">
                  <c:v>0.7903</c:v>
                </c:pt>
                <c:pt idx="3">
                  <c:v>0.75739999999999996</c:v>
                </c:pt>
                <c:pt idx="4">
                  <c:v>0.71250000000000002</c:v>
                </c:pt>
              </c:numCache>
            </c:numRef>
          </c:val>
          <c:extLst>
            <c:ext xmlns:c16="http://schemas.microsoft.com/office/drawing/2014/chart" uri="{C3380CC4-5D6E-409C-BE32-E72D297353CC}">
              <c16:uniqueId val="{00000000-08AD-49A4-BAD5-5DF927F64D21}"/>
            </c:ext>
          </c:extLst>
        </c:ser>
        <c:ser>
          <c:idx val="1"/>
          <c:order val="1"/>
          <c:tx>
            <c:strRef>
              <c:f>Sheet1!$C$1</c:f>
              <c:strCache>
                <c:ptCount val="1"/>
                <c:pt idx="0">
                  <c:v>Tyres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FY21</c:v>
                </c:pt>
                <c:pt idx="1">
                  <c:v>FY22</c:v>
                </c:pt>
                <c:pt idx="2">
                  <c:v>FY23</c:v>
                </c:pt>
                <c:pt idx="3">
                  <c:v>FY24</c:v>
                </c:pt>
                <c:pt idx="4">
                  <c:v>9MFY25</c:v>
                </c:pt>
              </c:strCache>
            </c:strRef>
          </c:cat>
          <c:val>
            <c:numRef>
              <c:f>Sheet1!$C$2:$C$6</c:f>
              <c:numCache>
                <c:formatCode>0.00%</c:formatCode>
                <c:ptCount val="5"/>
                <c:pt idx="0">
                  <c:v>0.29520000000000002</c:v>
                </c:pt>
                <c:pt idx="1">
                  <c:v>0.1711</c:v>
                </c:pt>
                <c:pt idx="2">
                  <c:v>0.2097</c:v>
                </c:pt>
                <c:pt idx="3">
                  <c:v>0.24260000000000001</c:v>
                </c:pt>
                <c:pt idx="4">
                  <c:v>0.28749999999999998</c:v>
                </c:pt>
              </c:numCache>
            </c:numRef>
          </c:val>
          <c:extLst>
            <c:ext xmlns:c16="http://schemas.microsoft.com/office/drawing/2014/chart" uri="{C3380CC4-5D6E-409C-BE32-E72D297353CC}">
              <c16:uniqueId val="{00000002-08AD-49A4-BAD5-5DF927F64D21}"/>
            </c:ext>
          </c:extLst>
        </c:ser>
        <c:dLbls>
          <c:dLblPos val="outEnd"/>
          <c:showLegendKey val="0"/>
          <c:showVal val="1"/>
          <c:showCatName val="0"/>
          <c:showSerName val="0"/>
          <c:showPercent val="0"/>
          <c:showBubbleSize val="0"/>
        </c:dLbls>
        <c:gapWidth val="219"/>
        <c:overlap val="-27"/>
        <c:axId val="984164895"/>
        <c:axId val="984169471"/>
      </c:barChart>
      <c:catAx>
        <c:axId val="984164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84169471"/>
        <c:crosses val="autoZero"/>
        <c:auto val="1"/>
        <c:lblAlgn val="ctr"/>
        <c:lblOffset val="100"/>
        <c:noMultiLvlLbl val="0"/>
      </c:catAx>
      <c:valAx>
        <c:axId val="984169471"/>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8416489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'Investors Presentation - T2'!$B$1</c:f>
              <c:strCache>
                <c:ptCount val="1"/>
                <c:pt idx="0">
                  <c:v> Revenue </c:v>
                </c:pt>
              </c:strCache>
            </c:strRef>
          </c:tx>
          <c:spPr>
            <a:solidFill>
              <a:srgbClr val="FE5E00"/>
            </a:solidFill>
            <a:ln>
              <a:noFill/>
            </a:ln>
            <a:effectLst/>
          </c:spPr>
          <c:invertIfNegative val="0"/>
          <c:dPt>
            <c:idx val="0"/>
            <c:invertIfNegative val="0"/>
            <c:bubble3D val="0"/>
            <c:spPr>
              <a:solidFill>
                <a:srgbClr val="FE5E00"/>
              </a:solidFill>
              <a:ln>
                <a:noFill/>
              </a:ln>
              <a:effectLst/>
            </c:spPr>
            <c:extLst>
              <c:ext xmlns:c16="http://schemas.microsoft.com/office/drawing/2014/chart" uri="{C3380CC4-5D6E-409C-BE32-E72D297353CC}">
                <c16:uniqueId val="{00000000-D370-4C96-ABC8-C2FF3CA0167A}"/>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D370-4C96-ABC8-C2FF3CA0167A}"/>
              </c:ext>
            </c:extLst>
          </c:dPt>
          <c:dPt>
            <c:idx val="2"/>
            <c:invertIfNegative val="0"/>
            <c:bubble3D val="0"/>
            <c:spPr>
              <a:solidFill>
                <a:srgbClr val="2D2E92"/>
              </a:solidFill>
              <a:ln>
                <a:noFill/>
              </a:ln>
              <a:effectLst/>
            </c:spPr>
            <c:extLst>
              <c:ext xmlns:c16="http://schemas.microsoft.com/office/drawing/2014/chart" uri="{C3380CC4-5D6E-409C-BE32-E72D297353CC}">
                <c16:uniqueId val="{00000002-D370-4C96-ABC8-C2FF3CA0167A}"/>
              </c:ext>
            </c:extLst>
          </c:dPt>
          <c:dLbls>
            <c:dLbl>
              <c:idx val="0"/>
              <c:tx>
                <c:rich>
                  <a:bodyPr/>
                  <a:lstStyle/>
                  <a:p>
                    <a:r>
                      <a:rPr lang="en-US"/>
                      <a:t>113.37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70-4C96-ABC8-C2FF3CA0167A}"/>
                </c:ext>
              </c:extLst>
            </c:dLbl>
            <c:dLbl>
              <c:idx val="1"/>
              <c:tx>
                <c:rich>
                  <a:bodyPr/>
                  <a:lstStyle/>
                  <a:p>
                    <a:r>
                      <a:rPr lang="en-US"/>
                      <a:t>118.25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70-4C96-ABC8-C2FF3CA0167A}"/>
                </c:ext>
              </c:extLst>
            </c:dLbl>
            <c:dLbl>
              <c:idx val="2"/>
              <c:tx>
                <c:rich>
                  <a:bodyPr/>
                  <a:lstStyle/>
                  <a:p>
                    <a:r>
                      <a:rPr lang="en-US"/>
                      <a:t>227.22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70-4C96-ABC8-C2FF3CA0167A}"/>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'Investors Presentation - T2'!$A$2:$A$4</c:f>
              <c:strCache>
                <c:ptCount val="3"/>
                <c:pt idx="0">
                  <c:v>FY22 (Standalone)</c:v>
                </c:pt>
                <c:pt idx="1">
                  <c:v>FY23 (Standalone)</c:v>
                </c:pt>
                <c:pt idx="2">
                  <c:v>FY24 (Consolidated)</c:v>
                </c:pt>
              </c:strCache>
            </c:strRef>
          </c:cat>
          <c:val>
            <c:numRef>
              <c:f>'Investors Presentation - T2'!$B$2:$B$4</c:f>
              <c:numCache>
                <c:formatCode>_(* #,##0.00_);_(* \(#,##0.00\);_(* "-"??_);_(@_)</c:formatCode>
                <c:ptCount val="3"/>
                <c:pt idx="0">
                  <c:v>1133.64761082</c:v>
                </c:pt>
                <c:pt idx="1">
                  <c:v>1182.4634444600001</c:v>
                </c:pt>
                <c:pt idx="2">
                  <c:v>2272.1799999999998</c:v>
                </c:pt>
              </c:numCache>
            </c:numRef>
          </c:val>
          <c:extLst>
            <c:ext xmlns:c16="http://schemas.microsoft.com/office/drawing/2014/chart" uri="{C3380CC4-5D6E-409C-BE32-E72D297353CC}">
              <c16:uniqueId val="{00000000-7688-4573-A686-711C44B73D78}"/>
            </c:ext>
          </c:extLst>
        </c:ser>
        <c:dLbls>
          <c:dLblPos val="outEnd"/>
          <c:showLegendKey val="0"/>
          <c:showVal val="1"/>
          <c:showCatName val="0"/>
          <c:showSerName val="0"/>
          <c:showPercent val="0"/>
          <c:showBubbleSize val="0"/>
        </c:dLbls>
        <c:gapWidth val="80"/>
        <c:overlap val="25"/>
        <c:axId val="1163388384"/>
        <c:axId val="1163390784"/>
      </c:barChart>
      <c:catAx>
        <c:axId val="116338838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cap="none" spc="20" normalizeH="0" baseline="0">
                <a:solidFill>
                  <a:schemeClr val="tx1">
                    <a:lumMod val="65000"/>
                    <a:lumOff val="35000"/>
                  </a:schemeClr>
                </a:solidFill>
                <a:latin typeface="Arial Light"/>
                <a:ea typeface="+mn-ea"/>
                <a:cs typeface="+mn-cs"/>
              </a:defRPr>
            </a:pPr>
            <a:endParaRPr lang="en-US"/>
          </a:p>
        </c:txPr>
        <c:crossAx val="1163390784"/>
        <c:crosses val="autoZero"/>
        <c:auto val="1"/>
        <c:lblAlgn val="ctr"/>
        <c:lblOffset val="100"/>
        <c:noMultiLvlLbl val="0"/>
      </c:catAx>
      <c:valAx>
        <c:axId val="1163390784"/>
        <c:scaling>
          <c:orientation val="minMax"/>
          <c:max val="2500"/>
          <c:min val="0"/>
        </c:scaling>
        <c:delete val="1"/>
        <c:axPos val="l"/>
        <c:numFmt formatCode="_(* #,##0_);_(* \(#,##0\);_(* &quot;-&quot;_);_(@_)" sourceLinked="0"/>
        <c:majorTickMark val="none"/>
        <c:minorTickMark val="none"/>
        <c:tickLblPos val="nextTo"/>
        <c:crossAx val="1163388384"/>
        <c:crosses val="autoZero"/>
        <c:crossBetween val="between"/>
        <c:majorUnit val="500"/>
        <c:minorUnit val="100"/>
      </c:valAx>
      <c:spPr>
        <a:noFill/>
        <a:ln>
          <a:noFill/>
        </a:ln>
        <a:effectLst/>
      </c:spPr>
    </c:plotArea>
    <c:plotVisOnly val="1"/>
    <c:dispBlanksAs val="gap"/>
    <c:showDLblsOverMax val="0"/>
  </c:chart>
  <c:spPr>
    <a:noFill/>
    <a:ln>
      <a:noFill/>
    </a:ln>
    <a:effectLst/>
  </c:spPr>
  <c:txPr>
    <a:bodyPr/>
    <a:lstStyle/>
    <a:p>
      <a:pPr>
        <a:defRPr sz="1050">
          <a:latin typeface="Arial Light"/>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23822123938181E-2"/>
          <c:y val="5.228933331287175E-2"/>
          <c:w val="0.86655235575212364"/>
          <c:h val="0.83362484854995356"/>
        </c:manualLayout>
      </c:layout>
      <c:barChart>
        <c:barDir val="col"/>
        <c:grouping val="clustered"/>
        <c:varyColors val="0"/>
        <c:ser>
          <c:idx val="0"/>
          <c:order val="0"/>
          <c:tx>
            <c:strRef>
              <c:f>Sheet1!$B$1</c:f>
              <c:strCache>
                <c:ptCount val="1"/>
                <c:pt idx="0">
                  <c:v>PAT(Rs. Cr.) </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3-D55C-4C0E-9483-A7839E834F74}"/>
              </c:ext>
            </c:extLst>
          </c:dPt>
          <c:dLbls>
            <c:dLbl>
              <c:idx val="0"/>
              <c:layout>
                <c:manualLayout>
                  <c:x val="-6.0658020112671083E-3"/>
                  <c:y val="9.9825090870027791E-2"/>
                </c:manualLayout>
              </c:layout>
              <c:tx>
                <c:rich>
                  <a:bodyPr/>
                  <a:lstStyle/>
                  <a:p>
                    <a:fld id="{045DDA7E-3700-4F51-9E13-20B7B8DB8F60}" type="VALUE">
                      <a:rPr lang="en-US">
                        <a:solidFill>
                          <a:schemeClr val="bg1"/>
                        </a:solidFill>
                      </a:rPr>
                      <a:pPr/>
                      <a:t>[VALUE]</a:t>
                    </a:fld>
                    <a:endParaRPr lang="en-IN"/>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BB70-434A-A187-9CC9E0613517}"/>
                </c:ext>
              </c:extLst>
            </c:dLbl>
            <c:dLbl>
              <c:idx val="1"/>
              <c:layout/>
              <c:tx>
                <c:rich>
                  <a:bodyPr/>
                  <a:lstStyle/>
                  <a:p>
                    <a:fld id="{82336967-D559-4B42-A365-90B5A92CF0CD}" type="VALUE">
                      <a:rPr lang="en-US" smtClean="0"/>
                      <a:pPr/>
                      <a:t>[VALUE]</a:t>
                    </a:fld>
                    <a:r>
                      <a:rPr lang="en-US" smtClean="0"/>
                      <a:t>0</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D55C-4C0E-9483-A7839E834F7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Q3FY24</c:v>
                </c:pt>
                <c:pt idx="1">
                  <c:v>Q3FY25</c:v>
                </c:pt>
              </c:strCache>
            </c:strRef>
          </c:cat>
          <c:val>
            <c:numRef>
              <c:f>Sheet1!$B$2:$B$3</c:f>
              <c:numCache>
                <c:formatCode>0.00</c:formatCode>
                <c:ptCount val="2"/>
                <c:pt idx="0" formatCode="General">
                  <c:v>10.75</c:v>
                </c:pt>
                <c:pt idx="1">
                  <c:v>10.889999999999995</c:v>
                </c:pt>
              </c:numCache>
            </c:numRef>
          </c:val>
          <c:extLst>
            <c:ext xmlns:c16="http://schemas.microsoft.com/office/drawing/2014/chart" uri="{C3380CC4-5D6E-409C-BE32-E72D297353CC}">
              <c16:uniqueId val="{00000000-D55C-4C0E-9483-A7839E834F74}"/>
            </c:ext>
          </c:extLst>
        </c:ser>
        <c:dLbls>
          <c:showLegendKey val="0"/>
          <c:showVal val="1"/>
          <c:showCatName val="0"/>
          <c:showSerName val="0"/>
          <c:showPercent val="0"/>
          <c:showBubbleSize val="0"/>
        </c:dLbls>
        <c:gapWidth val="219"/>
        <c:overlap val="-27"/>
        <c:axId val="874801951"/>
        <c:axId val="874785311"/>
      </c:barChart>
      <c:lineChart>
        <c:grouping val="standard"/>
        <c:varyColors val="0"/>
        <c:ser>
          <c:idx val="1"/>
          <c:order val="1"/>
          <c:tx>
            <c:strRef>
              <c:f>Sheet1!$C$1</c:f>
              <c:strCache>
                <c:ptCount val="1"/>
                <c:pt idx="0">
                  <c:v>PAT Margin%</c:v>
                </c:pt>
              </c:strCache>
            </c:strRef>
          </c:tx>
          <c:spPr>
            <a:ln w="28575" cap="rnd">
              <a:solidFill>
                <a:srgbClr val="2D2E92"/>
              </a:solidFill>
              <a:round/>
            </a:ln>
            <a:effectLst/>
          </c:spPr>
          <c:marker>
            <c:symbol val="none"/>
          </c:marker>
          <c:dLbls>
            <c:dLbl>
              <c:idx val="0"/>
              <c:layout>
                <c:manualLayout>
                  <c:x val="2.5994110918204812E-2"/>
                  <c:y val="-5.9419509797793452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5791790151907745"/>
                      <c:h val="7.933717936289357E-2"/>
                    </c:manualLayout>
                  </c15:layout>
                </c:ext>
                <c:ext xmlns:c16="http://schemas.microsoft.com/office/drawing/2014/chart" uri="{C3380CC4-5D6E-409C-BE32-E72D297353CC}">
                  <c16:uniqueId val="{00000006-D55C-4C0E-9483-A7839E834F74}"/>
                </c:ext>
              </c:extLst>
            </c:dLbl>
            <c:dLbl>
              <c:idx val="1"/>
              <c:layout>
                <c:manualLayout>
                  <c:x val="0"/>
                  <c:y val="1.426072726714684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999988059444861"/>
                      <c:h val="0.1173657854086185"/>
                    </c:manualLayout>
                  </c15:layout>
                </c:ext>
                <c:ext xmlns:c16="http://schemas.microsoft.com/office/drawing/2014/chart" uri="{C3380CC4-5D6E-409C-BE32-E72D297353CC}">
                  <c16:uniqueId val="{00000002-47AE-45AA-BEA8-094ABD9F08F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Q3FY24</c:v>
                </c:pt>
                <c:pt idx="1">
                  <c:v>Q3FY25</c:v>
                </c:pt>
              </c:strCache>
            </c:strRef>
          </c:cat>
          <c:val>
            <c:numRef>
              <c:f>Sheet1!$C$2:$C$3</c:f>
              <c:numCache>
                <c:formatCode>0.00%</c:formatCode>
                <c:ptCount val="2"/>
                <c:pt idx="0">
                  <c:v>0.1424</c:v>
                </c:pt>
                <c:pt idx="1">
                  <c:v>0.15620000000000001</c:v>
                </c:pt>
              </c:numCache>
            </c:numRef>
          </c:val>
          <c:smooth val="0"/>
          <c:extLst>
            <c:ext xmlns:c16="http://schemas.microsoft.com/office/drawing/2014/chart" uri="{C3380CC4-5D6E-409C-BE32-E72D297353CC}">
              <c16:uniqueId val="{00000001-D55C-4C0E-9483-A7839E834F74}"/>
            </c:ext>
          </c:extLst>
        </c:ser>
        <c:dLbls>
          <c:showLegendKey val="0"/>
          <c:showVal val="1"/>
          <c:showCatName val="0"/>
          <c:showSerName val="0"/>
          <c:showPercent val="0"/>
          <c:showBubbleSize val="0"/>
        </c:dLbls>
        <c:marker val="1"/>
        <c:smooth val="0"/>
        <c:axId val="874783231"/>
        <c:axId val="874770751"/>
      </c:lineChart>
      <c:catAx>
        <c:axId val="874801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4785311"/>
        <c:crosses val="autoZero"/>
        <c:auto val="1"/>
        <c:lblAlgn val="ctr"/>
        <c:lblOffset val="100"/>
        <c:noMultiLvlLbl val="0"/>
      </c:catAx>
      <c:valAx>
        <c:axId val="874785311"/>
        <c:scaling>
          <c:orientation val="minMax"/>
          <c:min val="5"/>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801951"/>
        <c:crosses val="autoZero"/>
        <c:crossBetween val="between"/>
      </c:valAx>
      <c:valAx>
        <c:axId val="874770751"/>
        <c:scaling>
          <c:orientation val="minMax"/>
          <c:max val="0.5"/>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783231"/>
        <c:crosses val="max"/>
        <c:crossBetween val="between"/>
      </c:valAx>
      <c:catAx>
        <c:axId val="874783231"/>
        <c:scaling>
          <c:orientation val="minMax"/>
        </c:scaling>
        <c:delete val="1"/>
        <c:axPos val="b"/>
        <c:numFmt formatCode="General" sourceLinked="1"/>
        <c:majorTickMark val="out"/>
        <c:minorTickMark val="none"/>
        <c:tickLblPos val="nextTo"/>
        <c:crossAx val="87477075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529478464352E-2"/>
          <c:y val="0.21541659987567099"/>
          <c:w val="0.86875178102737161"/>
          <c:h val="0.56452354913969083"/>
        </c:manualLayout>
      </c:layout>
      <c:lineChart>
        <c:grouping val="standard"/>
        <c:varyColors val="0"/>
        <c:ser>
          <c:idx val="0"/>
          <c:order val="0"/>
          <c:tx>
            <c:v>EBIDTA</c:v>
          </c:tx>
          <c:spPr>
            <a:ln w="31750" cap="rnd">
              <a:solidFill>
                <a:schemeClr val="tx1">
                  <a:lumMod val="65000"/>
                  <a:lumOff val="35000"/>
                </a:schemeClr>
              </a:solidFill>
              <a:round/>
            </a:ln>
            <a:effectLst/>
          </c:spPr>
          <c:marker>
            <c:symbol val="none"/>
          </c:marker>
          <c:dPt>
            <c:idx val="2"/>
            <c:marker>
              <c:symbol val="none"/>
            </c:marker>
            <c:bubble3D val="0"/>
            <c:extLst>
              <c:ext xmlns:c16="http://schemas.microsoft.com/office/drawing/2014/chart" uri="{C3380CC4-5D6E-409C-BE32-E72D297353CC}">
                <c16:uniqueId val="{00000000-140F-4971-909B-C3ADD06D2774}"/>
              </c:ext>
            </c:extLst>
          </c:dPt>
          <c:dLbls>
            <c:dLbl>
              <c:idx val="0"/>
              <c:layout>
                <c:manualLayout>
                  <c:x val="-7.8029808773903309E-2"/>
                  <c:y val="-5.092592592592584E-2"/>
                </c:manualLayout>
              </c:layout>
              <c:tx>
                <c:rich>
                  <a:bodyPr/>
                  <a:lstStyle/>
                  <a:p>
                    <a:r>
                      <a:rPr lang="en-US" dirty="0"/>
                      <a:t>6.10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0F-4971-909B-C3ADD06D2774}"/>
                </c:ext>
              </c:extLst>
            </c:dLbl>
            <c:dLbl>
              <c:idx val="1"/>
              <c:layout>
                <c:manualLayout>
                  <c:x val="-8.8220284964379447E-2"/>
                  <c:y val="-6.4814814814814894E-2"/>
                </c:manualLayout>
              </c:layout>
              <c:tx>
                <c:rich>
                  <a:bodyPr/>
                  <a:lstStyle/>
                  <a:p>
                    <a:r>
                      <a:rPr lang="en-US" dirty="0"/>
                      <a:t>12.26</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0F-4971-909B-C3ADD06D2774}"/>
                </c:ext>
              </c:extLst>
            </c:dLbl>
            <c:dLbl>
              <c:idx val="2"/>
              <c:layout>
                <c:manualLayout>
                  <c:x val="-2.3934570678665168E-2"/>
                  <c:y val="-5.0925925925925923E-2"/>
                </c:manualLayout>
              </c:layout>
              <c:tx>
                <c:rich>
                  <a:bodyPr/>
                  <a:lstStyle/>
                  <a:p>
                    <a:r>
                      <a:rPr lang="en-US" dirty="0"/>
                      <a:t>46.37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0F-4971-909B-C3ADD06D2774}"/>
                </c:ext>
              </c:extLst>
            </c:dLbl>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Arial Ligh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'Investors Presentation - T2'!$A$2:$A$4</c:f>
              <c:strCache>
                <c:ptCount val="3"/>
                <c:pt idx="0">
                  <c:v>FY22 (Standalone)</c:v>
                </c:pt>
                <c:pt idx="1">
                  <c:v>FY23 (Standalone)</c:v>
                </c:pt>
                <c:pt idx="2">
                  <c:v>FY24 (Consolidated)</c:v>
                </c:pt>
              </c:strCache>
            </c:strRef>
          </c:cat>
          <c:val>
            <c:numRef>
              <c:f>'Investors Presentation - T2'!$C$2:$C$4</c:f>
              <c:numCache>
                <c:formatCode>_(* #,##0.00_);_(* \(#,##0.00\);_(* "-"??_);_(@_)</c:formatCode>
                <c:ptCount val="3"/>
                <c:pt idx="0">
                  <c:v>60.910650624141823</c:v>
                </c:pt>
                <c:pt idx="1">
                  <c:v>122.6014206884777</c:v>
                </c:pt>
                <c:pt idx="2">
                  <c:v>463.73999999999978</c:v>
                </c:pt>
              </c:numCache>
            </c:numRef>
          </c:val>
          <c:smooth val="0"/>
          <c:extLst>
            <c:ext xmlns:c16="http://schemas.microsoft.com/office/drawing/2014/chart" uri="{C3380CC4-5D6E-409C-BE32-E72D297353CC}">
              <c16:uniqueId val="{00000003-140F-4971-909B-C3ADD06D2774}"/>
            </c:ext>
          </c:extLst>
        </c:ser>
        <c:ser>
          <c:idx val="1"/>
          <c:order val="1"/>
          <c:tx>
            <c:v>PAT</c:v>
          </c:tx>
          <c:spPr>
            <a:ln w="31750" cap="rnd">
              <a:solidFill>
                <a:srgbClr val="C00000"/>
              </a:solidFill>
              <a:round/>
            </a:ln>
            <a:effectLst/>
          </c:spPr>
          <c:marker>
            <c:symbol val="none"/>
          </c:marker>
          <c:dPt>
            <c:idx val="2"/>
            <c:marker>
              <c:symbol val="none"/>
            </c:marker>
            <c:bubble3D val="0"/>
            <c:spPr>
              <a:ln w="31750" cap="rnd">
                <a:solidFill>
                  <a:srgbClr val="C00000"/>
                </a:solidFill>
                <a:round/>
              </a:ln>
              <a:effectLst/>
            </c:spPr>
            <c:extLst>
              <c:ext xmlns:c16="http://schemas.microsoft.com/office/drawing/2014/chart" uri="{C3380CC4-5D6E-409C-BE32-E72D297353CC}">
                <c16:uniqueId val="{00000005-140F-4971-909B-C3ADD06D2774}"/>
              </c:ext>
            </c:extLst>
          </c:dPt>
          <c:dLbls>
            <c:dLbl>
              <c:idx val="0"/>
              <c:layout>
                <c:manualLayout>
                  <c:x val="-0.10117266591676043"/>
                  <c:y val="-3.7037037037037125E-2"/>
                </c:manualLayout>
              </c:layout>
              <c:tx>
                <c:rich>
                  <a:bodyPr/>
                  <a:lstStyle/>
                  <a:p>
                    <a:r>
                      <a:rPr lang="en-US" dirty="0"/>
                      <a:t>0.63</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40F-4971-909B-C3ADD06D2774}"/>
                </c:ext>
              </c:extLst>
            </c:dLbl>
            <c:dLbl>
              <c:idx val="1"/>
              <c:layout>
                <c:manualLayout>
                  <c:x val="4.8160667416572926E-2"/>
                  <c:y val="1.8518518518518517E-2"/>
                </c:manualLayout>
              </c:layout>
              <c:tx>
                <c:rich>
                  <a:bodyPr/>
                  <a:lstStyle/>
                  <a:p>
                    <a:r>
                      <a:rPr lang="en-US" dirty="0"/>
                      <a:t>4.99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40F-4971-909B-C3ADD06D2774}"/>
                </c:ext>
              </c:extLst>
            </c:dLbl>
            <c:dLbl>
              <c:idx val="2"/>
              <c:layout>
                <c:manualLayout>
                  <c:x val="4.63685789276323E-3"/>
                  <c:y val="-3.2407407407407406E-2"/>
                </c:manualLayout>
              </c:layout>
              <c:tx>
                <c:rich>
                  <a:bodyPr/>
                  <a:lstStyle/>
                  <a:p>
                    <a:r>
                      <a:rPr lang="en-US" dirty="0"/>
                      <a:t>26.01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40F-4971-909B-C3ADD06D2774}"/>
                </c:ext>
              </c:extLst>
            </c:dLbl>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Arial Ligh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'Investors Presentation - T2'!$D$2:$D$4</c:f>
              <c:numCache>
                <c:formatCode>_(* #,##0.00_);_(* \(#,##0.00\);_(* "-"??_);_(@_)</c:formatCode>
                <c:ptCount val="3"/>
                <c:pt idx="0">
                  <c:v>6.3128930699672097</c:v>
                </c:pt>
                <c:pt idx="1">
                  <c:v>49.922264129967658</c:v>
                </c:pt>
                <c:pt idx="2">
                  <c:v>260.05999999999977</c:v>
                </c:pt>
              </c:numCache>
            </c:numRef>
          </c:val>
          <c:smooth val="0"/>
          <c:extLst>
            <c:ext xmlns:c16="http://schemas.microsoft.com/office/drawing/2014/chart" uri="{C3380CC4-5D6E-409C-BE32-E72D297353CC}">
              <c16:uniqueId val="{00000008-140F-4971-909B-C3ADD06D2774}"/>
            </c:ext>
          </c:extLst>
        </c:ser>
        <c:dLbls>
          <c:dLblPos val="ctr"/>
          <c:showLegendKey val="0"/>
          <c:showVal val="1"/>
          <c:showCatName val="0"/>
          <c:showSerName val="0"/>
          <c:showPercent val="0"/>
          <c:showBubbleSize val="0"/>
        </c:dLbls>
        <c:smooth val="0"/>
        <c:axId val="705503920"/>
        <c:axId val="1362908064"/>
      </c:lineChart>
      <c:catAx>
        <c:axId val="70550392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Arial Light"/>
                <a:ea typeface="+mn-ea"/>
                <a:cs typeface="+mn-cs"/>
              </a:defRPr>
            </a:pPr>
            <a:endParaRPr lang="en-US"/>
          </a:p>
        </c:txPr>
        <c:crossAx val="1362908064"/>
        <c:crosses val="autoZero"/>
        <c:auto val="1"/>
        <c:lblAlgn val="ctr"/>
        <c:lblOffset val="100"/>
        <c:noMultiLvlLbl val="0"/>
      </c:catAx>
      <c:valAx>
        <c:axId val="1362908064"/>
        <c:scaling>
          <c:orientation val="minMax"/>
        </c:scaling>
        <c:delete val="1"/>
        <c:axPos val="l"/>
        <c:numFmt formatCode="_(* #,##0_);_(* \(#,##0\);_(* &quot;-&quot;_);_(@_)" sourceLinked="0"/>
        <c:majorTickMark val="none"/>
        <c:minorTickMark val="none"/>
        <c:tickLblPos val="nextTo"/>
        <c:crossAx val="705503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50" b="0" i="0" u="none" strike="noStrike" kern="1200" baseline="0">
                <a:solidFill>
                  <a:schemeClr val="tx2"/>
                </a:solidFill>
                <a:latin typeface="Arial Light"/>
                <a:ea typeface="+mn-ea"/>
                <a:cs typeface="+mn-cs"/>
              </a:defRPr>
            </a:pPr>
            <a:endParaRPr lang="en-US"/>
          </a:p>
        </c:txPr>
      </c:legendEntry>
      <c:layout>
        <c:manualLayout>
          <c:xMode val="edge"/>
          <c:yMode val="edge"/>
          <c:x val="0.29675923668188453"/>
          <c:y val="2.1000564181813723E-2"/>
          <c:w val="0.3874338207724034"/>
          <c:h val="0.1707181393992417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Arial Light"/>
              <a:ea typeface="+mn-ea"/>
              <a:cs typeface="+mn-cs"/>
            </a:defRPr>
          </a:pPr>
          <a:endParaRPr lang="en-US"/>
        </a:p>
      </c:txPr>
    </c:legend>
    <c:plotVisOnly val="1"/>
    <c:dispBlanksAs val="gap"/>
    <c:showDLblsOverMax val="0"/>
  </c:chart>
  <c:spPr>
    <a:noFill/>
    <a:ln>
      <a:noFill/>
    </a:ln>
    <a:effectLst/>
  </c:spPr>
  <c:txPr>
    <a:bodyPr/>
    <a:lstStyle/>
    <a:p>
      <a:pPr>
        <a:defRPr sz="1050">
          <a:latin typeface="Arial Light"/>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'Investors Presentation - T4'!$A$3</c:f>
              <c:strCache>
                <c:ptCount val="1"/>
                <c:pt idx="0">
                  <c:v>FY22 (Standalone)</c:v>
                </c:pt>
              </c:strCache>
            </c:strRef>
          </c:tx>
          <c:spPr>
            <a:solidFill>
              <a:srgbClr val="FE5E0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'Investors Presentation - T4'!$B$2:$D$2</c:f>
              <c:strCache>
                <c:ptCount val="3"/>
                <c:pt idx="0">
                  <c:v>Gross Margin</c:v>
                </c:pt>
                <c:pt idx="1">
                  <c:v>EBITDA Margin</c:v>
                </c:pt>
                <c:pt idx="2">
                  <c:v>PAT Margin</c:v>
                </c:pt>
              </c:strCache>
              <c:extLst/>
            </c:strRef>
          </c:cat>
          <c:val>
            <c:numRef>
              <c:f>'Investors Presentation - T4'!$B$3:$D$3</c:f>
              <c:numCache>
                <c:formatCode>0.00%</c:formatCode>
                <c:ptCount val="3"/>
                <c:pt idx="0">
                  <c:v>0.16289999999999999</c:v>
                </c:pt>
                <c:pt idx="1">
                  <c:v>5.3699999999999998E-2</c:v>
                </c:pt>
                <c:pt idx="2">
                  <c:v>5.5999999999999999E-3</c:v>
                </c:pt>
              </c:numCache>
              <c:extLst/>
            </c:numRef>
          </c:val>
          <c:extLst>
            <c:ext xmlns:c16="http://schemas.microsoft.com/office/drawing/2014/chart" uri="{C3380CC4-5D6E-409C-BE32-E72D297353CC}">
              <c16:uniqueId val="{00000000-CC98-4A9A-9F7F-08F4CC5B470A}"/>
            </c:ext>
          </c:extLst>
        </c:ser>
        <c:ser>
          <c:idx val="1"/>
          <c:order val="1"/>
          <c:tx>
            <c:strRef>
              <c:f>'Investors Presentation - T4'!$A$4</c:f>
              <c:strCache>
                <c:ptCount val="1"/>
                <c:pt idx="0">
                  <c:v>FY23 (Standalone)</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'Investors Presentation - T4'!$B$2:$D$2</c:f>
              <c:strCache>
                <c:ptCount val="3"/>
                <c:pt idx="0">
                  <c:v>Gross Margin</c:v>
                </c:pt>
                <c:pt idx="1">
                  <c:v>EBITDA Margin</c:v>
                </c:pt>
                <c:pt idx="2">
                  <c:v>PAT Margin</c:v>
                </c:pt>
              </c:strCache>
              <c:extLst/>
            </c:strRef>
          </c:cat>
          <c:val>
            <c:numRef>
              <c:f>'Investors Presentation - T4'!$B$4:$D$4</c:f>
              <c:numCache>
                <c:formatCode>0.00%</c:formatCode>
                <c:ptCount val="3"/>
                <c:pt idx="0">
                  <c:v>0.20030000000000001</c:v>
                </c:pt>
                <c:pt idx="1">
                  <c:v>0.1037</c:v>
                </c:pt>
                <c:pt idx="2">
                  <c:v>4.2200000000000001E-2</c:v>
                </c:pt>
              </c:numCache>
              <c:extLst/>
            </c:numRef>
          </c:val>
          <c:extLst>
            <c:ext xmlns:c16="http://schemas.microsoft.com/office/drawing/2014/chart" uri="{C3380CC4-5D6E-409C-BE32-E72D297353CC}">
              <c16:uniqueId val="{00000001-CC98-4A9A-9F7F-08F4CC5B470A}"/>
            </c:ext>
          </c:extLst>
        </c:ser>
        <c:ser>
          <c:idx val="2"/>
          <c:order val="2"/>
          <c:tx>
            <c:strRef>
              <c:f>'Investors Presentation - T4'!$A$5</c:f>
              <c:strCache>
                <c:ptCount val="1"/>
                <c:pt idx="0">
                  <c:v>FY24 (Consolidated)</c:v>
                </c:pt>
              </c:strCache>
            </c:strRef>
          </c:tx>
          <c:spPr>
            <a:solidFill>
              <a:srgbClr val="2D2E9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'Investors Presentation - T4'!$B$2:$D$2</c:f>
              <c:strCache>
                <c:ptCount val="3"/>
                <c:pt idx="0">
                  <c:v>Gross Margin</c:v>
                </c:pt>
                <c:pt idx="1">
                  <c:v>EBITDA Margin</c:v>
                </c:pt>
                <c:pt idx="2">
                  <c:v>PAT Margin</c:v>
                </c:pt>
              </c:strCache>
              <c:extLst/>
            </c:strRef>
          </c:cat>
          <c:val>
            <c:numRef>
              <c:f>'Investors Presentation - T4'!$B$5:$D$5</c:f>
              <c:numCache>
                <c:formatCode>0.00%</c:formatCode>
                <c:ptCount val="3"/>
                <c:pt idx="0">
                  <c:v>0.27760000000000001</c:v>
                </c:pt>
                <c:pt idx="1">
                  <c:v>0.2041</c:v>
                </c:pt>
                <c:pt idx="2">
                  <c:v>0.1145</c:v>
                </c:pt>
              </c:numCache>
              <c:extLst/>
            </c:numRef>
          </c:val>
          <c:extLst>
            <c:ext xmlns:c16="http://schemas.microsoft.com/office/drawing/2014/chart" uri="{C3380CC4-5D6E-409C-BE32-E72D297353CC}">
              <c16:uniqueId val="{00000002-CC98-4A9A-9F7F-08F4CC5B470A}"/>
            </c:ext>
          </c:extLst>
        </c:ser>
        <c:dLbls>
          <c:dLblPos val="outEnd"/>
          <c:showLegendKey val="0"/>
          <c:showVal val="1"/>
          <c:showCatName val="0"/>
          <c:showSerName val="0"/>
          <c:showPercent val="0"/>
          <c:showBubbleSize val="0"/>
        </c:dLbls>
        <c:gapWidth val="267"/>
        <c:overlap val="-43"/>
        <c:axId val="504455520"/>
        <c:axId val="504456480"/>
      </c:barChart>
      <c:catAx>
        <c:axId val="50445552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Arial Light"/>
                <a:ea typeface="+mn-ea"/>
                <a:cs typeface="+mn-cs"/>
              </a:defRPr>
            </a:pPr>
            <a:endParaRPr lang="en-US"/>
          </a:p>
        </c:txPr>
        <c:crossAx val="504456480"/>
        <c:crosses val="autoZero"/>
        <c:auto val="1"/>
        <c:lblAlgn val="ctr"/>
        <c:lblOffset val="100"/>
        <c:noMultiLvlLbl val="0"/>
      </c:catAx>
      <c:valAx>
        <c:axId val="504456480"/>
        <c:scaling>
          <c:orientation val="minMax"/>
        </c:scaling>
        <c:delete val="1"/>
        <c:axPos val="l"/>
        <c:numFmt formatCode="0.00%" sourceLinked="1"/>
        <c:majorTickMark val="none"/>
        <c:minorTickMark val="none"/>
        <c:tickLblPos val="nextTo"/>
        <c:crossAx val="50445552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Arial Ligh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000">
          <a:latin typeface="Arial Light"/>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'Investors Presentation - T4'!$A$3</c:f>
              <c:strCache>
                <c:ptCount val="1"/>
                <c:pt idx="0">
                  <c:v>FY22 (Standalone)</c:v>
                </c:pt>
              </c:strCache>
            </c:strRef>
          </c:tx>
          <c:spPr>
            <a:solidFill>
              <a:srgbClr val="FE5E0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'Investors Presentation - T4'!$E$2:$F$2</c:f>
              <c:strCache>
                <c:ptCount val="2"/>
                <c:pt idx="0">
                  <c:v>Return on Equity</c:v>
                </c:pt>
                <c:pt idx="1">
                  <c:v>Return on Capital Employed</c:v>
                </c:pt>
              </c:strCache>
              <c:extLst/>
            </c:strRef>
          </c:cat>
          <c:val>
            <c:numRef>
              <c:f>'Investors Presentation - T4'!$E$3:$F$3</c:f>
              <c:numCache>
                <c:formatCode>0.00%</c:formatCode>
                <c:ptCount val="2"/>
                <c:pt idx="0">
                  <c:v>5.8299999999999998E-2</c:v>
                </c:pt>
                <c:pt idx="1">
                  <c:v>0.14799999999999999</c:v>
                </c:pt>
              </c:numCache>
              <c:extLst/>
            </c:numRef>
          </c:val>
          <c:extLst>
            <c:ext xmlns:c16="http://schemas.microsoft.com/office/drawing/2014/chart" uri="{C3380CC4-5D6E-409C-BE32-E72D297353CC}">
              <c16:uniqueId val="{00000000-36C4-44E6-873B-A1C59F354595}"/>
            </c:ext>
          </c:extLst>
        </c:ser>
        <c:ser>
          <c:idx val="1"/>
          <c:order val="1"/>
          <c:tx>
            <c:strRef>
              <c:f>'Investors Presentation - T4'!$A$4</c:f>
              <c:strCache>
                <c:ptCount val="1"/>
                <c:pt idx="0">
                  <c:v>FY23 (Standalone)</c:v>
                </c:pt>
              </c:strCache>
            </c:strRef>
          </c:tx>
          <c:spPr>
            <a:solidFill>
              <a:schemeClr val="bg1">
                <a:lumMod val="75000"/>
              </a:schemeClr>
            </a:solidFill>
            <a:ln>
              <a:noFill/>
            </a:ln>
            <a:effectLst/>
          </c:spPr>
          <c:invertIfNegative val="0"/>
          <c:dLbls>
            <c:dLbl>
              <c:idx val="0"/>
              <c:layout>
                <c:manualLayout>
                  <c:x val="-3.040573702788312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79-6549-AA05-4950F0727872}"/>
                </c:ext>
              </c:extLst>
            </c:dLbl>
            <c:spPr>
              <a:no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'Investors Presentation - T4'!$E$2:$F$2</c:f>
              <c:strCache>
                <c:ptCount val="2"/>
                <c:pt idx="0">
                  <c:v>Return on Equity</c:v>
                </c:pt>
                <c:pt idx="1">
                  <c:v>Return on Capital Employed</c:v>
                </c:pt>
              </c:strCache>
              <c:extLst/>
            </c:strRef>
          </c:cat>
          <c:val>
            <c:numRef>
              <c:f>'Investors Presentation - T4'!$E$4:$F$4</c:f>
              <c:numCache>
                <c:formatCode>0.00%</c:formatCode>
                <c:ptCount val="2"/>
                <c:pt idx="0">
                  <c:v>0.25700000000000001</c:v>
                </c:pt>
                <c:pt idx="1">
                  <c:v>0.31490000000000001</c:v>
                </c:pt>
              </c:numCache>
              <c:extLst/>
            </c:numRef>
          </c:val>
          <c:extLst>
            <c:ext xmlns:c16="http://schemas.microsoft.com/office/drawing/2014/chart" uri="{C3380CC4-5D6E-409C-BE32-E72D297353CC}">
              <c16:uniqueId val="{00000001-36C4-44E6-873B-A1C59F354595}"/>
            </c:ext>
          </c:extLst>
        </c:ser>
        <c:ser>
          <c:idx val="2"/>
          <c:order val="2"/>
          <c:tx>
            <c:strRef>
              <c:f>'Investors Presentation - T4'!$A$5</c:f>
              <c:strCache>
                <c:ptCount val="1"/>
                <c:pt idx="0">
                  <c:v>FY24 (Consolidated)</c:v>
                </c:pt>
              </c:strCache>
            </c:strRef>
          </c:tx>
          <c:spPr>
            <a:solidFill>
              <a:srgbClr val="2D2E9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'Investors Presentation - T4'!$E$2:$F$2</c:f>
              <c:strCache>
                <c:ptCount val="2"/>
                <c:pt idx="0">
                  <c:v>Return on Equity</c:v>
                </c:pt>
                <c:pt idx="1">
                  <c:v>Return on Capital Employed</c:v>
                </c:pt>
              </c:strCache>
              <c:extLst/>
            </c:strRef>
          </c:cat>
          <c:val>
            <c:numRef>
              <c:f>'Investors Presentation - T4'!$E$5:$F$5</c:f>
              <c:numCache>
                <c:formatCode>0.00%</c:formatCode>
                <c:ptCount val="2"/>
                <c:pt idx="0">
                  <c:v>0.25869999999999999</c:v>
                </c:pt>
                <c:pt idx="1">
                  <c:v>0.36080000000000001</c:v>
                </c:pt>
              </c:numCache>
              <c:extLst/>
            </c:numRef>
          </c:val>
          <c:extLst>
            <c:ext xmlns:c16="http://schemas.microsoft.com/office/drawing/2014/chart" uri="{C3380CC4-5D6E-409C-BE32-E72D297353CC}">
              <c16:uniqueId val="{00000002-36C4-44E6-873B-A1C59F354595}"/>
            </c:ext>
          </c:extLst>
        </c:ser>
        <c:dLbls>
          <c:dLblPos val="outEnd"/>
          <c:showLegendKey val="0"/>
          <c:showVal val="1"/>
          <c:showCatName val="0"/>
          <c:showSerName val="0"/>
          <c:showPercent val="0"/>
          <c:showBubbleSize val="0"/>
        </c:dLbls>
        <c:gapWidth val="267"/>
        <c:overlap val="-43"/>
        <c:axId val="504455520"/>
        <c:axId val="504456480"/>
      </c:barChart>
      <c:catAx>
        <c:axId val="50445552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Arial Light"/>
                <a:ea typeface="+mn-ea"/>
                <a:cs typeface="+mn-cs"/>
              </a:defRPr>
            </a:pPr>
            <a:endParaRPr lang="en-US"/>
          </a:p>
        </c:txPr>
        <c:crossAx val="504456480"/>
        <c:crosses val="autoZero"/>
        <c:auto val="1"/>
        <c:lblAlgn val="ctr"/>
        <c:lblOffset val="100"/>
        <c:noMultiLvlLbl val="0"/>
      </c:catAx>
      <c:valAx>
        <c:axId val="504456480"/>
        <c:scaling>
          <c:orientation val="minMax"/>
        </c:scaling>
        <c:delete val="1"/>
        <c:axPos val="l"/>
        <c:numFmt formatCode="0.00%" sourceLinked="1"/>
        <c:majorTickMark val="none"/>
        <c:minorTickMark val="none"/>
        <c:tickLblPos val="nextTo"/>
        <c:crossAx val="50445552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Arial Ligh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000">
          <a:latin typeface="Arial Light"/>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1'!$B$3</c:f>
              <c:strCache>
                <c:ptCount val="1"/>
                <c:pt idx="0">
                  <c:v>Motorcycles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1'!$C$2:$H$2</c:f>
              <c:strCache>
                <c:ptCount val="6"/>
                <c:pt idx="0">
                  <c:v>FY19</c:v>
                </c:pt>
                <c:pt idx="1">
                  <c:v>FY20</c:v>
                </c:pt>
                <c:pt idx="2">
                  <c:v>FY21</c:v>
                </c:pt>
                <c:pt idx="3">
                  <c:v>FY22</c:v>
                </c:pt>
                <c:pt idx="4">
                  <c:v>FY23</c:v>
                </c:pt>
                <c:pt idx="5">
                  <c:v>FY24</c:v>
                </c:pt>
              </c:strCache>
            </c:strRef>
          </c:cat>
          <c:val>
            <c:numRef>
              <c:f>'Sheet 1'!$C$3:$H$3</c:f>
              <c:numCache>
                <c:formatCode>0.0%</c:formatCode>
                <c:ptCount val="6"/>
                <c:pt idx="0">
                  <c:v>0.64100000000000001</c:v>
                </c:pt>
                <c:pt idx="1">
                  <c:v>0.64300000000000002</c:v>
                </c:pt>
                <c:pt idx="2">
                  <c:v>0.66100000000000003</c:v>
                </c:pt>
                <c:pt idx="3">
                  <c:v>0.65600000000000003</c:v>
                </c:pt>
                <c:pt idx="4">
                  <c:v>0.63</c:v>
                </c:pt>
                <c:pt idx="5">
                  <c:v>0.63200000000000001</c:v>
                </c:pt>
              </c:numCache>
            </c:numRef>
          </c:val>
          <c:extLst>
            <c:ext xmlns:c16="http://schemas.microsoft.com/office/drawing/2014/chart" uri="{C3380CC4-5D6E-409C-BE32-E72D297353CC}">
              <c16:uniqueId val="{00000000-A514-4F2D-A290-04F24E9CF700}"/>
            </c:ext>
          </c:extLst>
        </c:ser>
        <c:ser>
          <c:idx val="1"/>
          <c:order val="1"/>
          <c:tx>
            <c:strRef>
              <c:f>'Sheet 1'!$B$4</c:f>
              <c:strCache>
                <c:ptCount val="1"/>
                <c:pt idx="0">
                  <c:v>Scooters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1'!$C$2:$H$2</c:f>
              <c:strCache>
                <c:ptCount val="6"/>
                <c:pt idx="0">
                  <c:v>FY19</c:v>
                </c:pt>
                <c:pt idx="1">
                  <c:v>FY20</c:v>
                </c:pt>
                <c:pt idx="2">
                  <c:v>FY21</c:v>
                </c:pt>
                <c:pt idx="3">
                  <c:v>FY22</c:v>
                </c:pt>
                <c:pt idx="4">
                  <c:v>FY23</c:v>
                </c:pt>
                <c:pt idx="5">
                  <c:v>FY24</c:v>
                </c:pt>
              </c:strCache>
            </c:strRef>
          </c:cat>
          <c:val>
            <c:numRef>
              <c:f>'Sheet 1'!$C$4:$H$4</c:f>
              <c:numCache>
                <c:formatCode>0.0%</c:formatCode>
                <c:ptCount val="6"/>
                <c:pt idx="0">
                  <c:v>0.317</c:v>
                </c:pt>
                <c:pt idx="1">
                  <c:v>0.32100000000000001</c:v>
                </c:pt>
                <c:pt idx="2">
                  <c:v>0.29799999999999999</c:v>
                </c:pt>
                <c:pt idx="3">
                  <c:v>0.309</c:v>
                </c:pt>
                <c:pt idx="4">
                  <c:v>0.34300000000000003</c:v>
                </c:pt>
                <c:pt idx="5">
                  <c:v>0.34200000000000003</c:v>
                </c:pt>
              </c:numCache>
            </c:numRef>
          </c:val>
          <c:extLst>
            <c:ext xmlns:c16="http://schemas.microsoft.com/office/drawing/2014/chart" uri="{C3380CC4-5D6E-409C-BE32-E72D297353CC}">
              <c16:uniqueId val="{00000001-A514-4F2D-A290-04F24E9CF700}"/>
            </c:ext>
          </c:extLst>
        </c:ser>
        <c:ser>
          <c:idx val="2"/>
          <c:order val="2"/>
          <c:tx>
            <c:strRef>
              <c:f>'Sheet 1'!$B$5</c:f>
              <c:strCache>
                <c:ptCount val="1"/>
                <c:pt idx="0">
                  <c:v>Mopeds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1'!$C$2:$H$2</c:f>
              <c:strCache>
                <c:ptCount val="6"/>
                <c:pt idx="0">
                  <c:v>FY19</c:v>
                </c:pt>
                <c:pt idx="1">
                  <c:v>FY20</c:v>
                </c:pt>
                <c:pt idx="2">
                  <c:v>FY21</c:v>
                </c:pt>
                <c:pt idx="3">
                  <c:v>FY22</c:v>
                </c:pt>
                <c:pt idx="4">
                  <c:v>FY23</c:v>
                </c:pt>
                <c:pt idx="5">
                  <c:v>FY24</c:v>
                </c:pt>
              </c:strCache>
            </c:strRef>
          </c:cat>
          <c:val>
            <c:numRef>
              <c:f>'Sheet 1'!$C$5:$H$5</c:f>
              <c:numCache>
                <c:formatCode>0.0%</c:formatCode>
                <c:ptCount val="6"/>
                <c:pt idx="0">
                  <c:v>4.2000000000000003E-2</c:v>
                </c:pt>
                <c:pt idx="1">
                  <c:v>3.6999999999999998E-2</c:v>
                </c:pt>
                <c:pt idx="2">
                  <c:v>4.1000000000000002E-2</c:v>
                </c:pt>
                <c:pt idx="3">
                  <c:v>3.5000000000000003E-2</c:v>
                </c:pt>
                <c:pt idx="4">
                  <c:v>2.7E-2</c:v>
                </c:pt>
                <c:pt idx="5">
                  <c:v>2.5999999999999999E-2</c:v>
                </c:pt>
              </c:numCache>
            </c:numRef>
          </c:val>
          <c:extLst>
            <c:ext xmlns:c16="http://schemas.microsoft.com/office/drawing/2014/chart" uri="{C3380CC4-5D6E-409C-BE32-E72D297353CC}">
              <c16:uniqueId val="{00000002-A514-4F2D-A290-04F24E9CF700}"/>
            </c:ext>
          </c:extLst>
        </c:ser>
        <c:dLbls>
          <c:showLegendKey val="0"/>
          <c:showVal val="0"/>
          <c:showCatName val="0"/>
          <c:showSerName val="0"/>
          <c:showPercent val="0"/>
          <c:showBubbleSize val="0"/>
        </c:dLbls>
        <c:gapWidth val="150"/>
        <c:overlap val="100"/>
        <c:axId val="1266845360"/>
        <c:axId val="1266834544"/>
      </c:barChart>
      <c:catAx>
        <c:axId val="126684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Helvetica" panose="020B0604020202020204" pitchFamily="34" charset="0"/>
              </a:defRPr>
            </a:pPr>
            <a:endParaRPr lang="en-US"/>
          </a:p>
        </c:txPr>
        <c:crossAx val="1266834544"/>
        <c:crosses val="autoZero"/>
        <c:auto val="1"/>
        <c:lblAlgn val="ctr"/>
        <c:lblOffset val="100"/>
        <c:noMultiLvlLbl val="0"/>
      </c:catAx>
      <c:valAx>
        <c:axId val="1266834544"/>
        <c:scaling>
          <c:orientation val="minMax"/>
        </c:scaling>
        <c:delete val="1"/>
        <c:axPos val="l"/>
        <c:numFmt formatCode="0.0%" sourceLinked="1"/>
        <c:majorTickMark val="none"/>
        <c:minorTickMark val="none"/>
        <c:tickLblPos val="nextTo"/>
        <c:crossAx val="1266845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b="0" i="0" baseline="0">
          <a:solidFill>
            <a:schemeClr val="tx1"/>
          </a:solidFill>
          <a:latin typeface="Arial Light"/>
          <a:cs typeface="Helvetica" panose="020B0604020202020204" pitchFamily="34" charset="0"/>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1'!$B$3</c:f>
              <c:strCache>
                <c:ptCount val="1"/>
                <c:pt idx="0">
                  <c:v>Motorcycles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1'!$I$2</c:f>
              <c:strCache>
                <c:ptCount val="1"/>
                <c:pt idx="0">
                  <c:v>FY29</c:v>
                </c:pt>
              </c:strCache>
            </c:strRef>
          </c:cat>
          <c:val>
            <c:numRef>
              <c:f>'Sheet 1'!$I$3</c:f>
              <c:numCache>
                <c:formatCode>0.0%</c:formatCode>
                <c:ptCount val="1"/>
                <c:pt idx="0">
                  <c:v>0.61</c:v>
                </c:pt>
              </c:numCache>
            </c:numRef>
          </c:val>
          <c:extLst>
            <c:ext xmlns:c16="http://schemas.microsoft.com/office/drawing/2014/chart" uri="{C3380CC4-5D6E-409C-BE32-E72D297353CC}">
              <c16:uniqueId val="{00000000-C0BA-4B25-A23D-E283C0665756}"/>
            </c:ext>
          </c:extLst>
        </c:ser>
        <c:ser>
          <c:idx val="1"/>
          <c:order val="1"/>
          <c:tx>
            <c:strRef>
              <c:f>'Sheet 1'!$B$4</c:f>
              <c:strCache>
                <c:ptCount val="1"/>
                <c:pt idx="0">
                  <c:v>Scooters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1'!$I$2</c:f>
              <c:strCache>
                <c:ptCount val="1"/>
                <c:pt idx="0">
                  <c:v>FY29</c:v>
                </c:pt>
              </c:strCache>
            </c:strRef>
          </c:cat>
          <c:val>
            <c:numRef>
              <c:f>'Sheet 1'!$I$4</c:f>
              <c:numCache>
                <c:formatCode>0.0%</c:formatCode>
                <c:ptCount val="1"/>
                <c:pt idx="0">
                  <c:v>0.39</c:v>
                </c:pt>
              </c:numCache>
            </c:numRef>
          </c:val>
          <c:extLst>
            <c:ext xmlns:c16="http://schemas.microsoft.com/office/drawing/2014/chart" uri="{C3380CC4-5D6E-409C-BE32-E72D297353CC}">
              <c16:uniqueId val="{00000001-C0BA-4B25-A23D-E283C0665756}"/>
            </c:ext>
          </c:extLst>
        </c:ser>
        <c:ser>
          <c:idx val="2"/>
          <c:order val="2"/>
          <c:tx>
            <c:strRef>
              <c:f>'Sheet 1'!$B$5</c:f>
              <c:strCache>
                <c:ptCount val="1"/>
                <c:pt idx="0">
                  <c:v>Mopeds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1'!$I$2</c:f>
              <c:strCache>
                <c:ptCount val="1"/>
                <c:pt idx="0">
                  <c:v>FY29</c:v>
                </c:pt>
              </c:strCache>
            </c:strRef>
          </c:cat>
          <c:val>
            <c:numRef>
              <c:f>'Sheet 1'!$I$5</c:f>
              <c:numCache>
                <c:formatCode>0.0%</c:formatCode>
                <c:ptCount val="1"/>
                <c:pt idx="0">
                  <c:v>0.03</c:v>
                </c:pt>
              </c:numCache>
            </c:numRef>
          </c:val>
          <c:extLst>
            <c:ext xmlns:c16="http://schemas.microsoft.com/office/drawing/2014/chart" uri="{C3380CC4-5D6E-409C-BE32-E72D297353CC}">
              <c16:uniqueId val="{00000002-C0BA-4B25-A23D-E283C0665756}"/>
            </c:ext>
          </c:extLst>
        </c:ser>
        <c:dLbls>
          <c:showLegendKey val="0"/>
          <c:showVal val="0"/>
          <c:showCatName val="0"/>
          <c:showSerName val="0"/>
          <c:showPercent val="0"/>
          <c:showBubbleSize val="0"/>
        </c:dLbls>
        <c:gapWidth val="500"/>
        <c:overlap val="100"/>
        <c:axId val="1420204496"/>
        <c:axId val="1420210320"/>
      </c:barChart>
      <c:catAx>
        <c:axId val="142020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420210320"/>
        <c:crosses val="autoZero"/>
        <c:auto val="1"/>
        <c:lblAlgn val="ctr"/>
        <c:lblOffset val="100"/>
        <c:noMultiLvlLbl val="0"/>
      </c:catAx>
      <c:valAx>
        <c:axId val="1420210320"/>
        <c:scaling>
          <c:orientation val="minMax"/>
        </c:scaling>
        <c:delete val="1"/>
        <c:axPos val="l"/>
        <c:numFmt formatCode="0.0%" sourceLinked="1"/>
        <c:majorTickMark val="none"/>
        <c:minorTickMark val="none"/>
        <c:tickLblPos val="nextTo"/>
        <c:crossAx val="1420204496"/>
        <c:crosses val="autoZero"/>
        <c:crossBetween val="between"/>
      </c:valAx>
      <c:spPr>
        <a:noFill/>
        <a:ln>
          <a:noFill/>
        </a:ln>
        <a:effectLst/>
      </c:spPr>
    </c:plotArea>
    <c:plotVisOnly val="1"/>
    <c:dispBlanksAs val="gap"/>
    <c:showDLblsOverMax val="0"/>
  </c:chart>
  <c:spPr>
    <a:noFill/>
    <a:ln>
      <a:noFill/>
    </a:ln>
    <a:effectLst/>
  </c:spPr>
  <c:txPr>
    <a:bodyPr/>
    <a:lstStyle/>
    <a:p>
      <a:pPr>
        <a:defRPr b="1">
          <a:latin typeface="Arial Light"/>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1'!$B$9</c:f>
              <c:strCache>
                <c:ptCount val="1"/>
                <c:pt idx="0">
                  <c:v>Domestic PV Industry</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22EB-4E51-84DE-6448DB0EE6B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1'!$I$8</c:f>
              <c:strCache>
                <c:ptCount val="1"/>
                <c:pt idx="0">
                  <c:v>FY29P</c:v>
                </c:pt>
              </c:strCache>
            </c:strRef>
          </c:cat>
          <c:val>
            <c:numRef>
              <c:f>'Sheet 1'!$I$9</c:f>
              <c:numCache>
                <c:formatCode>_ * #,##0.0_ ;_ * \-#,##0.0_ ;_ * "-"??_ ;_ @_ </c:formatCode>
                <c:ptCount val="1"/>
                <c:pt idx="0">
                  <c:v>5.7</c:v>
                </c:pt>
              </c:numCache>
            </c:numRef>
          </c:val>
          <c:extLst>
            <c:ext xmlns:c16="http://schemas.microsoft.com/office/drawing/2014/chart" uri="{C3380CC4-5D6E-409C-BE32-E72D297353CC}">
              <c16:uniqueId val="{00000000-63E0-44E2-93F8-D5D14FAB1DEF}"/>
            </c:ext>
          </c:extLst>
        </c:ser>
        <c:dLbls>
          <c:showLegendKey val="0"/>
          <c:showVal val="0"/>
          <c:showCatName val="0"/>
          <c:showSerName val="0"/>
          <c:showPercent val="0"/>
          <c:showBubbleSize val="0"/>
        </c:dLbls>
        <c:gapWidth val="500"/>
        <c:overlap val="-27"/>
        <c:axId val="1381407152"/>
        <c:axId val="1381409232"/>
      </c:barChart>
      <c:catAx>
        <c:axId val="138140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381409232"/>
        <c:crosses val="autoZero"/>
        <c:auto val="1"/>
        <c:lblAlgn val="ctr"/>
        <c:lblOffset val="100"/>
        <c:noMultiLvlLbl val="0"/>
      </c:catAx>
      <c:valAx>
        <c:axId val="1381409232"/>
        <c:scaling>
          <c:orientation val="minMax"/>
        </c:scaling>
        <c:delete val="1"/>
        <c:axPos val="l"/>
        <c:numFmt formatCode="_ * #,##0.0_ ;_ * \-#,##0.0_ ;_ * &quot;-&quot;??_ ;_ @_ " sourceLinked="1"/>
        <c:majorTickMark val="none"/>
        <c:minorTickMark val="none"/>
        <c:tickLblPos val="nextTo"/>
        <c:crossAx val="1381407152"/>
        <c:crosses val="autoZero"/>
        <c:crossBetween val="between"/>
      </c:valAx>
      <c:spPr>
        <a:noFill/>
        <a:ln>
          <a:noFill/>
        </a:ln>
        <a:effectLst/>
      </c:spPr>
    </c:plotArea>
    <c:plotVisOnly val="1"/>
    <c:dispBlanksAs val="gap"/>
    <c:showDLblsOverMax val="0"/>
  </c:chart>
  <c:spPr>
    <a:noFill/>
    <a:ln>
      <a:noFill/>
    </a:ln>
    <a:effectLst/>
  </c:spPr>
  <c:txPr>
    <a:bodyPr/>
    <a:lstStyle/>
    <a:p>
      <a:pPr>
        <a:defRPr b="1" i="0" baseline="0">
          <a:solidFill>
            <a:schemeClr val="tx1"/>
          </a:solidFill>
          <a:latin typeface="Arial Light"/>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1'!$B$9</c:f>
              <c:strCache>
                <c:ptCount val="1"/>
                <c:pt idx="0">
                  <c:v>Domestic PV Industry</c:v>
                </c:pt>
              </c:strCache>
            </c:strRef>
          </c:tx>
          <c:spPr>
            <a:solidFill>
              <a:schemeClr val="accent1"/>
            </a:solidFill>
            <a:ln>
              <a:noFill/>
            </a:ln>
            <a:effectLst/>
          </c:spPr>
          <c:invertIfNegative val="0"/>
          <c:dLbls>
            <c:dLbl>
              <c:idx val="5"/>
              <c:layout>
                <c:manualLayout>
                  <c:x val="-5.1788075041328515E-3"/>
                  <c:y val="-4.3984751627272552E-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33-4DB9-90A0-C54C17AAB7E0}"/>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1'!$C$8:$H$8</c:f>
              <c:strCache>
                <c:ptCount val="6"/>
                <c:pt idx="0">
                  <c:v>FY19</c:v>
                </c:pt>
                <c:pt idx="1">
                  <c:v>FY20</c:v>
                </c:pt>
                <c:pt idx="2">
                  <c:v>FY21</c:v>
                </c:pt>
                <c:pt idx="3">
                  <c:v>FY22</c:v>
                </c:pt>
                <c:pt idx="4">
                  <c:v>FY23</c:v>
                </c:pt>
                <c:pt idx="5">
                  <c:v>FY24</c:v>
                </c:pt>
              </c:strCache>
            </c:strRef>
          </c:cat>
          <c:val>
            <c:numRef>
              <c:f>'Sheet 1'!$C$9:$H$9</c:f>
              <c:numCache>
                <c:formatCode>_ * #,##0.0_ ;_ * \-#,##0.0_ ;_ * "-"??_ ;_ @_ </c:formatCode>
                <c:ptCount val="6"/>
                <c:pt idx="0">
                  <c:v>3.4</c:v>
                </c:pt>
                <c:pt idx="1">
                  <c:v>2.8</c:v>
                </c:pt>
                <c:pt idx="2">
                  <c:v>2.7</c:v>
                </c:pt>
                <c:pt idx="3">
                  <c:v>3.1</c:v>
                </c:pt>
                <c:pt idx="4">
                  <c:v>3.9</c:v>
                </c:pt>
                <c:pt idx="5">
                  <c:v>4.2</c:v>
                </c:pt>
              </c:numCache>
            </c:numRef>
          </c:val>
          <c:extLst>
            <c:ext xmlns:c16="http://schemas.microsoft.com/office/drawing/2014/chart" uri="{C3380CC4-5D6E-409C-BE32-E72D297353CC}">
              <c16:uniqueId val="{00000001-D633-4DB9-90A0-C54C17AAB7E0}"/>
            </c:ext>
          </c:extLst>
        </c:ser>
        <c:dLbls>
          <c:showLegendKey val="0"/>
          <c:showVal val="0"/>
          <c:showCatName val="0"/>
          <c:showSerName val="0"/>
          <c:showPercent val="0"/>
          <c:showBubbleSize val="0"/>
        </c:dLbls>
        <c:gapWidth val="219"/>
        <c:overlap val="-27"/>
        <c:axId val="1087058064"/>
        <c:axId val="1087059728"/>
      </c:barChart>
      <c:catAx>
        <c:axId val="108705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087059728"/>
        <c:crosses val="autoZero"/>
        <c:auto val="1"/>
        <c:lblAlgn val="ctr"/>
        <c:lblOffset val="100"/>
        <c:noMultiLvlLbl val="0"/>
      </c:catAx>
      <c:valAx>
        <c:axId val="1087059728"/>
        <c:scaling>
          <c:orientation val="minMax"/>
        </c:scaling>
        <c:delete val="1"/>
        <c:axPos val="l"/>
        <c:numFmt formatCode="_ * #,##0.0_ ;_ * \-#,##0.0_ ;_ * &quot;-&quot;??_ ;_ @_ " sourceLinked="1"/>
        <c:majorTickMark val="none"/>
        <c:minorTickMark val="none"/>
        <c:tickLblPos val="nextTo"/>
        <c:crossAx val="1087058064"/>
        <c:crosses val="autoZero"/>
        <c:crossBetween val="between"/>
      </c:valAx>
      <c:spPr>
        <a:noFill/>
        <a:ln>
          <a:noFill/>
        </a:ln>
        <a:effectLst/>
      </c:spPr>
    </c:plotArea>
    <c:plotVisOnly val="1"/>
    <c:dispBlanksAs val="gap"/>
    <c:showDLblsOverMax val="0"/>
  </c:chart>
  <c:spPr>
    <a:noFill/>
    <a:ln>
      <a:noFill/>
    </a:ln>
    <a:effectLst/>
  </c:spPr>
  <c:txPr>
    <a:bodyPr/>
    <a:lstStyle/>
    <a:p>
      <a:pPr>
        <a:defRPr b="1" i="0" baseline="0">
          <a:solidFill>
            <a:schemeClr val="tx1"/>
          </a:solidFill>
          <a:latin typeface="Arial Light"/>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1'!$B$12</c:f>
              <c:strCache>
                <c:ptCount val="1"/>
                <c:pt idx="0">
                  <c:v>LCV </c:v>
                </c:pt>
              </c:strCache>
            </c:strRef>
          </c:tx>
          <c:spPr>
            <a:solidFill>
              <a:schemeClr val="accent1"/>
            </a:solidFill>
            <a:ln>
              <a:noFill/>
            </a:ln>
            <a:effectLst/>
          </c:spPr>
          <c:invertIfNegative val="0"/>
          <c:dLbls>
            <c:dLbl>
              <c:idx val="0"/>
              <c:tx>
                <c:rich>
                  <a:bodyPr/>
                  <a:lstStyle/>
                  <a:p>
                    <a:r>
                      <a:rPr lang="en-US" smtClean="0"/>
                      <a:t>700-750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79-4F87-8826-C7214148649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1'!$E$11</c:f>
              <c:strCache>
                <c:ptCount val="1"/>
                <c:pt idx="0">
                  <c:v>FY29</c:v>
                </c:pt>
              </c:strCache>
            </c:strRef>
          </c:cat>
          <c:val>
            <c:numRef>
              <c:f>'Sheet 1'!$E$12</c:f>
              <c:numCache>
                <c:formatCode>_ * #,##0_ ;_ * \-#,##0_ ;_ * "-"??_ ;_ @_ </c:formatCode>
                <c:ptCount val="1"/>
                <c:pt idx="0">
                  <c:v>760</c:v>
                </c:pt>
              </c:numCache>
            </c:numRef>
          </c:val>
          <c:extLst>
            <c:ext xmlns:c16="http://schemas.microsoft.com/office/drawing/2014/chart" uri="{C3380CC4-5D6E-409C-BE32-E72D297353CC}">
              <c16:uniqueId val="{00000000-FF0F-4C82-B380-781906DA5EE7}"/>
            </c:ext>
          </c:extLst>
        </c:ser>
        <c:ser>
          <c:idx val="1"/>
          <c:order val="1"/>
          <c:tx>
            <c:strRef>
              <c:f>'Sheet 1'!$B$13</c:f>
              <c:strCache>
                <c:ptCount val="1"/>
                <c:pt idx="0">
                  <c:v>MHCV</c:v>
                </c:pt>
              </c:strCache>
            </c:strRef>
          </c:tx>
          <c:spPr>
            <a:solidFill>
              <a:schemeClr val="accent2"/>
            </a:solidFill>
            <a:ln>
              <a:noFill/>
            </a:ln>
            <a:effectLst/>
          </c:spPr>
          <c:invertIfNegative val="0"/>
          <c:dLbls>
            <c:dLbl>
              <c:idx val="0"/>
              <c:tx>
                <c:rich>
                  <a:bodyPr/>
                  <a:lstStyle/>
                  <a:p>
                    <a:r>
                      <a:rPr lang="en-US" smtClean="0"/>
                      <a:t>350-400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79-4F87-8826-C7214148649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1'!$E$11</c:f>
              <c:strCache>
                <c:ptCount val="1"/>
                <c:pt idx="0">
                  <c:v>FY29</c:v>
                </c:pt>
              </c:strCache>
            </c:strRef>
          </c:cat>
          <c:val>
            <c:numRef>
              <c:f>'Sheet 1'!$E$13</c:f>
              <c:numCache>
                <c:formatCode>_ * #,##0_ ;_ * \-#,##0_ ;_ * "-"??_ ;_ @_ </c:formatCode>
                <c:ptCount val="1"/>
                <c:pt idx="0">
                  <c:v>400</c:v>
                </c:pt>
              </c:numCache>
            </c:numRef>
          </c:val>
          <c:extLst>
            <c:ext xmlns:c16="http://schemas.microsoft.com/office/drawing/2014/chart" uri="{C3380CC4-5D6E-409C-BE32-E72D297353CC}">
              <c16:uniqueId val="{00000001-FF0F-4C82-B380-781906DA5EE7}"/>
            </c:ext>
          </c:extLst>
        </c:ser>
        <c:ser>
          <c:idx val="2"/>
          <c:order val="2"/>
          <c:tx>
            <c:strRef>
              <c:f>'Sheet 1'!$B$14</c:f>
              <c:strCache>
                <c:ptCount val="1"/>
                <c:pt idx="0">
                  <c:v>Bus </c:v>
                </c:pt>
              </c:strCache>
            </c:strRef>
          </c:tx>
          <c:spPr>
            <a:solidFill>
              <a:schemeClr val="accent3"/>
            </a:solidFill>
            <a:ln>
              <a:noFill/>
            </a:ln>
            <a:effectLst/>
          </c:spPr>
          <c:invertIfNegative val="0"/>
          <c:dLbls>
            <c:dLbl>
              <c:idx val="0"/>
              <c:tx>
                <c:rich>
                  <a:bodyPr/>
                  <a:lstStyle/>
                  <a:p>
                    <a:r>
                      <a:rPr lang="en-US" smtClean="0"/>
                      <a:t>100-120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79-4F87-8826-C7214148649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1'!$E$11</c:f>
              <c:strCache>
                <c:ptCount val="1"/>
                <c:pt idx="0">
                  <c:v>FY29</c:v>
                </c:pt>
              </c:strCache>
            </c:strRef>
          </c:cat>
          <c:val>
            <c:numRef>
              <c:f>'Sheet 1'!$E$14</c:f>
              <c:numCache>
                <c:formatCode>_ * #,##0_ ;_ * \-#,##0_ ;_ * "-"??_ ;_ @_ </c:formatCode>
                <c:ptCount val="1"/>
                <c:pt idx="0">
                  <c:v>120</c:v>
                </c:pt>
              </c:numCache>
            </c:numRef>
          </c:val>
          <c:extLst>
            <c:ext xmlns:c16="http://schemas.microsoft.com/office/drawing/2014/chart" uri="{C3380CC4-5D6E-409C-BE32-E72D297353CC}">
              <c16:uniqueId val="{00000002-FF0F-4C82-B380-781906DA5EE7}"/>
            </c:ext>
          </c:extLst>
        </c:ser>
        <c:dLbls>
          <c:showLegendKey val="0"/>
          <c:showVal val="0"/>
          <c:showCatName val="0"/>
          <c:showSerName val="0"/>
          <c:showPercent val="0"/>
          <c:showBubbleSize val="0"/>
        </c:dLbls>
        <c:gapWidth val="500"/>
        <c:overlap val="100"/>
        <c:axId val="1685566032"/>
        <c:axId val="1685587664"/>
      </c:barChart>
      <c:catAx>
        <c:axId val="168556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685587664"/>
        <c:crosses val="autoZero"/>
        <c:auto val="1"/>
        <c:lblAlgn val="ctr"/>
        <c:lblOffset val="100"/>
        <c:noMultiLvlLbl val="0"/>
      </c:catAx>
      <c:valAx>
        <c:axId val="1685587664"/>
        <c:scaling>
          <c:orientation val="minMax"/>
        </c:scaling>
        <c:delete val="1"/>
        <c:axPos val="l"/>
        <c:numFmt formatCode="_ * #,##0_ ;_ * \-#,##0_ ;_ * &quot;-&quot;??_ ;_ @_ " sourceLinked="1"/>
        <c:majorTickMark val="none"/>
        <c:minorTickMark val="none"/>
        <c:tickLblPos val="nextTo"/>
        <c:crossAx val="1685566032"/>
        <c:crosses val="autoZero"/>
        <c:crossBetween val="between"/>
      </c:valAx>
      <c:spPr>
        <a:noFill/>
        <a:ln>
          <a:noFill/>
        </a:ln>
        <a:effectLst/>
      </c:spPr>
    </c:plotArea>
    <c:plotVisOnly val="1"/>
    <c:dispBlanksAs val="gap"/>
    <c:showDLblsOverMax val="0"/>
  </c:chart>
  <c:spPr>
    <a:noFill/>
    <a:ln>
      <a:noFill/>
    </a:ln>
    <a:effectLst/>
  </c:spPr>
  <c:txPr>
    <a:bodyPr/>
    <a:lstStyle/>
    <a:p>
      <a:pPr>
        <a:defRPr b="0" i="0" baseline="0">
          <a:solidFill>
            <a:schemeClr val="tx1"/>
          </a:solidFill>
          <a:latin typeface="Arial Light"/>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1'!$B$12</c:f>
              <c:strCache>
                <c:ptCount val="1"/>
                <c:pt idx="0">
                  <c:v>LCV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1'!$C$11:$D$11</c:f>
              <c:strCache>
                <c:ptCount val="2"/>
                <c:pt idx="0">
                  <c:v>FY23</c:v>
                </c:pt>
                <c:pt idx="1">
                  <c:v>FY24</c:v>
                </c:pt>
              </c:strCache>
            </c:strRef>
          </c:cat>
          <c:val>
            <c:numRef>
              <c:f>'Sheet 1'!$C$12:$D$12</c:f>
              <c:numCache>
                <c:formatCode>_ * #,##0_ ;_ * \-#,##0_ ;_ * "-"??_ ;_ @_ </c:formatCode>
                <c:ptCount val="2"/>
                <c:pt idx="0">
                  <c:v>559</c:v>
                </c:pt>
                <c:pt idx="1">
                  <c:v>543</c:v>
                </c:pt>
              </c:numCache>
            </c:numRef>
          </c:val>
          <c:extLst>
            <c:ext xmlns:c16="http://schemas.microsoft.com/office/drawing/2014/chart" uri="{C3380CC4-5D6E-409C-BE32-E72D297353CC}">
              <c16:uniqueId val="{00000000-FCD2-4820-95DE-B19A67014FB0}"/>
            </c:ext>
          </c:extLst>
        </c:ser>
        <c:ser>
          <c:idx val="1"/>
          <c:order val="1"/>
          <c:tx>
            <c:strRef>
              <c:f>'Sheet 1'!$B$13</c:f>
              <c:strCache>
                <c:ptCount val="1"/>
                <c:pt idx="0">
                  <c:v>MHCV</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1'!$C$11:$D$11</c:f>
              <c:strCache>
                <c:ptCount val="2"/>
                <c:pt idx="0">
                  <c:v>FY23</c:v>
                </c:pt>
                <c:pt idx="1">
                  <c:v>FY24</c:v>
                </c:pt>
              </c:strCache>
            </c:strRef>
          </c:cat>
          <c:val>
            <c:numRef>
              <c:f>'Sheet 1'!$C$13:$D$13</c:f>
              <c:numCache>
                <c:formatCode>_ * #,##0_ ;_ * \-#,##0_ ;_ * "-"??_ ;_ @_ </c:formatCode>
                <c:ptCount val="2"/>
                <c:pt idx="0">
                  <c:v>321</c:v>
                </c:pt>
                <c:pt idx="1">
                  <c:v>320</c:v>
                </c:pt>
              </c:numCache>
            </c:numRef>
          </c:val>
          <c:extLst>
            <c:ext xmlns:c16="http://schemas.microsoft.com/office/drawing/2014/chart" uri="{C3380CC4-5D6E-409C-BE32-E72D297353CC}">
              <c16:uniqueId val="{00000001-FCD2-4820-95DE-B19A67014FB0}"/>
            </c:ext>
          </c:extLst>
        </c:ser>
        <c:ser>
          <c:idx val="2"/>
          <c:order val="2"/>
          <c:tx>
            <c:strRef>
              <c:f>'Sheet 1'!$B$14</c:f>
              <c:strCache>
                <c:ptCount val="1"/>
                <c:pt idx="0">
                  <c:v>Bus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1'!$C$11:$D$11</c:f>
              <c:strCache>
                <c:ptCount val="2"/>
                <c:pt idx="0">
                  <c:v>FY23</c:v>
                </c:pt>
                <c:pt idx="1">
                  <c:v>FY24</c:v>
                </c:pt>
              </c:strCache>
            </c:strRef>
          </c:cat>
          <c:val>
            <c:numRef>
              <c:f>'Sheet 1'!$C$14:$D$14</c:f>
              <c:numCache>
                <c:formatCode>_ * #,##0_ ;_ * \-#,##0_ ;_ * "-"??_ ;_ @_ </c:formatCode>
                <c:ptCount val="2"/>
                <c:pt idx="0">
                  <c:v>83</c:v>
                </c:pt>
                <c:pt idx="1">
                  <c:v>105</c:v>
                </c:pt>
              </c:numCache>
            </c:numRef>
          </c:val>
          <c:extLst>
            <c:ext xmlns:c16="http://schemas.microsoft.com/office/drawing/2014/chart" uri="{C3380CC4-5D6E-409C-BE32-E72D297353CC}">
              <c16:uniqueId val="{00000002-FCD2-4820-95DE-B19A67014FB0}"/>
            </c:ext>
          </c:extLst>
        </c:ser>
        <c:dLbls>
          <c:showLegendKey val="0"/>
          <c:showVal val="0"/>
          <c:showCatName val="0"/>
          <c:showSerName val="0"/>
          <c:showPercent val="0"/>
          <c:showBubbleSize val="0"/>
        </c:dLbls>
        <c:gapWidth val="150"/>
        <c:overlap val="100"/>
        <c:axId val="1275093584"/>
        <c:axId val="1275094416"/>
      </c:barChart>
      <c:catAx>
        <c:axId val="127509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275094416"/>
        <c:crosses val="autoZero"/>
        <c:auto val="1"/>
        <c:lblAlgn val="ctr"/>
        <c:lblOffset val="100"/>
        <c:noMultiLvlLbl val="0"/>
      </c:catAx>
      <c:valAx>
        <c:axId val="1275094416"/>
        <c:scaling>
          <c:orientation val="minMax"/>
        </c:scaling>
        <c:delete val="1"/>
        <c:axPos val="l"/>
        <c:numFmt formatCode="_ * #,##0_ ;_ * \-#,##0_ ;_ * &quot;-&quot;??_ ;_ @_ " sourceLinked="1"/>
        <c:majorTickMark val="none"/>
        <c:minorTickMark val="none"/>
        <c:tickLblPos val="nextTo"/>
        <c:crossAx val="127509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legend>
    <c:plotVisOnly val="1"/>
    <c:dispBlanksAs val="gap"/>
    <c:showDLblsOverMax val="0"/>
  </c:chart>
  <c:spPr>
    <a:noFill/>
    <a:ln>
      <a:noFill/>
    </a:ln>
    <a:effectLst/>
  </c:spPr>
  <c:txPr>
    <a:bodyPr/>
    <a:lstStyle/>
    <a:p>
      <a:pPr>
        <a:defRPr b="0" i="0" baseline="0">
          <a:solidFill>
            <a:schemeClr val="tx1"/>
          </a:solidFill>
          <a:latin typeface="Arial Light"/>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1'!$B$18</c:f>
              <c:strCache>
                <c:ptCount val="1"/>
                <c:pt idx="0">
                  <c:v>Tractors Sales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 1'!$C$17:$H$17</c:f>
              <c:strCache>
                <c:ptCount val="6"/>
                <c:pt idx="0">
                  <c:v>FY24</c:v>
                </c:pt>
                <c:pt idx="1">
                  <c:v>FY25P</c:v>
                </c:pt>
                <c:pt idx="2">
                  <c:v>FY26P</c:v>
                </c:pt>
                <c:pt idx="3">
                  <c:v>FY27P</c:v>
                </c:pt>
                <c:pt idx="4">
                  <c:v>FY28P</c:v>
                </c:pt>
                <c:pt idx="5">
                  <c:v>FY29P</c:v>
                </c:pt>
              </c:strCache>
            </c:strRef>
          </c:cat>
          <c:val>
            <c:numRef>
              <c:f>'Sheet 1'!$C$18:$H$18</c:f>
              <c:numCache>
                <c:formatCode>_ * #,##0_ ;_ * \-#,##0_ ;_ * "-"??_ ;_ @_ </c:formatCode>
                <c:ptCount val="6"/>
                <c:pt idx="0">
                  <c:v>876</c:v>
                </c:pt>
                <c:pt idx="1">
                  <c:v>893</c:v>
                </c:pt>
                <c:pt idx="2">
                  <c:v>940</c:v>
                </c:pt>
                <c:pt idx="3">
                  <c:v>985</c:v>
                </c:pt>
                <c:pt idx="4">
                  <c:v>1080</c:v>
                </c:pt>
                <c:pt idx="5">
                  <c:v>1130</c:v>
                </c:pt>
              </c:numCache>
            </c:numRef>
          </c:val>
          <c:extLst>
            <c:ext xmlns:c16="http://schemas.microsoft.com/office/drawing/2014/chart" uri="{C3380CC4-5D6E-409C-BE32-E72D297353CC}">
              <c16:uniqueId val="{00000000-9C16-4A50-890B-F3A737B24E07}"/>
            </c:ext>
          </c:extLst>
        </c:ser>
        <c:dLbls>
          <c:showLegendKey val="0"/>
          <c:showVal val="0"/>
          <c:showCatName val="0"/>
          <c:showSerName val="0"/>
          <c:showPercent val="0"/>
          <c:showBubbleSize val="0"/>
        </c:dLbls>
        <c:gapWidth val="219"/>
        <c:overlap val="-27"/>
        <c:axId val="1084485168"/>
        <c:axId val="1084486416"/>
      </c:barChart>
      <c:catAx>
        <c:axId val="108448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mn-ea"/>
                <a:cs typeface="+mn-cs"/>
              </a:defRPr>
            </a:pPr>
            <a:endParaRPr lang="en-US"/>
          </a:p>
        </c:txPr>
        <c:crossAx val="1084486416"/>
        <c:crosses val="autoZero"/>
        <c:auto val="1"/>
        <c:lblAlgn val="ctr"/>
        <c:lblOffset val="100"/>
        <c:noMultiLvlLbl val="0"/>
      </c:catAx>
      <c:valAx>
        <c:axId val="1084486416"/>
        <c:scaling>
          <c:orientation val="minMax"/>
        </c:scaling>
        <c:delete val="1"/>
        <c:axPos val="l"/>
        <c:numFmt formatCode="_ * #,##0_ ;_ * \-#,##0_ ;_ * &quot;-&quot;??_ ;_ @_ " sourceLinked="1"/>
        <c:majorTickMark val="none"/>
        <c:minorTickMark val="none"/>
        <c:tickLblPos val="nextTo"/>
        <c:crossAx val="1084485168"/>
        <c:crosses val="autoZero"/>
        <c:crossBetween val="between"/>
      </c:valAx>
      <c:spPr>
        <a:noFill/>
        <a:ln>
          <a:noFill/>
        </a:ln>
        <a:effectLst/>
      </c:spPr>
    </c:plotArea>
    <c:plotVisOnly val="1"/>
    <c:dispBlanksAs val="gap"/>
    <c:showDLblsOverMax val="0"/>
  </c:chart>
  <c:spPr>
    <a:noFill/>
    <a:ln>
      <a:noFill/>
    </a:ln>
    <a:effectLst/>
  </c:spPr>
  <c:txPr>
    <a:bodyPr/>
    <a:lstStyle/>
    <a:p>
      <a:pPr>
        <a:defRPr b="0" i="0" baseline="0">
          <a:solidFill>
            <a:schemeClr val="tx1"/>
          </a:solidFill>
          <a:latin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610646876426606E-2"/>
          <c:y val="5.4016119771175805E-2"/>
          <c:w val="0.88477870624714683"/>
          <c:h val="0.82349875206137035"/>
        </c:manualLayout>
      </c:layout>
      <c:barChart>
        <c:barDir val="col"/>
        <c:grouping val="clustered"/>
        <c:varyColors val="0"/>
        <c:ser>
          <c:idx val="0"/>
          <c:order val="0"/>
          <c:tx>
            <c:strRef>
              <c:f>Sheet1!$B$1</c:f>
              <c:strCache>
                <c:ptCount val="1"/>
                <c:pt idx="0">
                  <c:v>EPS (Rs.)</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1-D3E4-4E8D-9C2C-B9F8F87ADC71}"/>
              </c:ext>
            </c:extLst>
          </c:dPt>
          <c:dLbls>
            <c:dLbl>
              <c:idx val="1"/>
              <c:layout/>
              <c:tx>
                <c:rich>
                  <a:bodyPr/>
                  <a:lstStyle/>
                  <a:p>
                    <a:fld id="{B4A7703E-9BD8-45E4-8E2F-08DFEBFA4E75}" type="VALUE">
                      <a:rPr lang="en-US" smtClean="0"/>
                      <a:pPr/>
                      <a:t>[VALUE]</a:t>
                    </a:fld>
                    <a:r>
                      <a:rPr lang="en-US" smtClean="0"/>
                      <a:t>0</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D3E4-4E8D-9C2C-B9F8F87ADC7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Q3FY24</c:v>
                </c:pt>
                <c:pt idx="1">
                  <c:v>Q3FY25</c:v>
                </c:pt>
              </c:strCache>
            </c:strRef>
          </c:cat>
          <c:val>
            <c:numRef>
              <c:f>Sheet1!$B$2:$B$3</c:f>
              <c:numCache>
                <c:formatCode>General</c:formatCode>
                <c:ptCount val="2"/>
                <c:pt idx="0">
                  <c:v>3.94</c:v>
                </c:pt>
                <c:pt idx="1">
                  <c:v>3.6</c:v>
                </c:pt>
              </c:numCache>
            </c:numRef>
          </c:val>
          <c:extLst>
            <c:ext xmlns:c16="http://schemas.microsoft.com/office/drawing/2014/chart" uri="{C3380CC4-5D6E-409C-BE32-E72D297353CC}">
              <c16:uniqueId val="{00000004-D3E4-4E8D-9C2C-B9F8F87ADC71}"/>
            </c:ext>
          </c:extLst>
        </c:ser>
        <c:dLbls>
          <c:dLblPos val="outEnd"/>
          <c:showLegendKey val="0"/>
          <c:showVal val="1"/>
          <c:showCatName val="0"/>
          <c:showSerName val="0"/>
          <c:showPercent val="0"/>
          <c:showBubbleSize val="0"/>
        </c:dLbls>
        <c:gapWidth val="219"/>
        <c:overlap val="-27"/>
        <c:axId val="956577071"/>
        <c:axId val="956572079"/>
      </c:barChart>
      <c:catAx>
        <c:axId val="95657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72079"/>
        <c:crosses val="autoZero"/>
        <c:auto val="1"/>
        <c:lblAlgn val="ctr"/>
        <c:lblOffset val="100"/>
        <c:noMultiLvlLbl val="0"/>
      </c:catAx>
      <c:valAx>
        <c:axId val="956572079"/>
        <c:scaling>
          <c:orientation val="minMax"/>
          <c:min val="1"/>
        </c:scaling>
        <c:delete val="1"/>
        <c:axPos val="l"/>
        <c:numFmt formatCode="General" sourceLinked="1"/>
        <c:majorTickMark val="out"/>
        <c:minorTickMark val="none"/>
        <c:tickLblPos val="nextTo"/>
        <c:crossAx val="956577071"/>
        <c:crosses val="autoZero"/>
        <c:crossBetween val="between"/>
      </c:valAx>
      <c:spPr>
        <a:noFill/>
        <a:ln w="25400">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1'!$B$22</c:f>
              <c:strCache>
                <c:ptCount val="1"/>
                <c:pt idx="0">
                  <c:v>Turnover </c:v>
                </c:pt>
              </c:strCache>
            </c:strRef>
          </c:tx>
          <c:spPr>
            <a:solidFill>
              <a:schemeClr val="accent1"/>
            </a:solidFill>
            <a:ln>
              <a:solidFill>
                <a:schemeClr val="bg1">
                  <a:lumMod val="65000"/>
                  <a:alpha val="90000"/>
                </a:schemeClr>
              </a:solid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 1'!$C$21:$E$21</c:f>
              <c:strCache>
                <c:ptCount val="3"/>
                <c:pt idx="0">
                  <c:v>FY13</c:v>
                </c:pt>
                <c:pt idx="1">
                  <c:v>FY18</c:v>
                </c:pt>
                <c:pt idx="2">
                  <c:v>FY23</c:v>
                </c:pt>
              </c:strCache>
            </c:strRef>
          </c:cat>
          <c:val>
            <c:numRef>
              <c:f>'Sheet 1'!$C$22:$E$22</c:f>
              <c:numCache>
                <c:formatCode>_ * #,##0_ ;_ * \-#,##0_ ;_ * "-"??_ ;_ @_ </c:formatCode>
                <c:ptCount val="3"/>
                <c:pt idx="0">
                  <c:v>460</c:v>
                </c:pt>
                <c:pt idx="1">
                  <c:v>570</c:v>
                </c:pt>
                <c:pt idx="2">
                  <c:v>900</c:v>
                </c:pt>
              </c:numCache>
            </c:numRef>
          </c:val>
          <c:extLst>
            <c:ext xmlns:c16="http://schemas.microsoft.com/office/drawing/2014/chart" uri="{C3380CC4-5D6E-409C-BE32-E72D297353CC}">
              <c16:uniqueId val="{00000000-3F05-437E-94DD-F88806D7B9FB}"/>
            </c:ext>
          </c:extLst>
        </c:ser>
        <c:dLbls>
          <c:showLegendKey val="0"/>
          <c:showVal val="0"/>
          <c:showCatName val="0"/>
          <c:showSerName val="0"/>
          <c:showPercent val="0"/>
          <c:showBubbleSize val="0"/>
        </c:dLbls>
        <c:gapWidth val="247"/>
        <c:overlap val="-76"/>
        <c:axId val="1270670496"/>
        <c:axId val="1270662176"/>
      </c:barChart>
      <c:catAx>
        <c:axId val="127067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270662176"/>
        <c:crosses val="autoZero"/>
        <c:auto val="1"/>
        <c:lblAlgn val="ctr"/>
        <c:lblOffset val="100"/>
        <c:noMultiLvlLbl val="0"/>
      </c:catAx>
      <c:valAx>
        <c:axId val="1270662176"/>
        <c:scaling>
          <c:orientation val="minMax"/>
        </c:scaling>
        <c:delete val="1"/>
        <c:axPos val="l"/>
        <c:numFmt formatCode="_ * #,##0_ ;_ * \-#,##0_ ;_ * &quot;-&quot;??_ ;_ @_ " sourceLinked="1"/>
        <c:majorTickMark val="none"/>
        <c:minorTickMark val="none"/>
        <c:tickLblPos val="nextTo"/>
        <c:crossAx val="1270670496"/>
        <c:crosses val="autoZero"/>
        <c:crossBetween val="between"/>
      </c:valAx>
      <c:spPr>
        <a:noFill/>
        <a:ln>
          <a:noFill/>
        </a:ln>
        <a:effectLst/>
      </c:spPr>
    </c:plotArea>
    <c:plotVisOnly val="1"/>
    <c:dispBlanksAs val="gap"/>
    <c:showDLblsOverMax val="0"/>
  </c:chart>
  <c:spPr>
    <a:noFill/>
    <a:ln>
      <a:noFill/>
    </a:ln>
    <a:effectLst/>
  </c:spPr>
  <c:txPr>
    <a:bodyPr/>
    <a:lstStyle/>
    <a:p>
      <a:pPr>
        <a:defRPr b="0" i="0" baseline="0">
          <a:solidFill>
            <a:schemeClr val="tx1"/>
          </a:solidFill>
          <a:latin typeface="Calibri" panose="020F050202020403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1'!$B$28</c:f>
              <c:strCache>
                <c:ptCount val="1"/>
                <c:pt idx="0">
                  <c:v>Tyre Exports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 1'!$C$27:$I$27</c:f>
              <c:strCache>
                <c:ptCount val="7"/>
                <c:pt idx="0">
                  <c:v>FY18</c:v>
                </c:pt>
                <c:pt idx="1">
                  <c:v>FY19</c:v>
                </c:pt>
                <c:pt idx="2">
                  <c:v>FY20</c:v>
                </c:pt>
                <c:pt idx="3">
                  <c:v>FY21</c:v>
                </c:pt>
                <c:pt idx="4">
                  <c:v>FY22</c:v>
                </c:pt>
                <c:pt idx="5">
                  <c:v>FY23</c:v>
                </c:pt>
                <c:pt idx="6">
                  <c:v>FY24</c:v>
                </c:pt>
              </c:strCache>
            </c:strRef>
          </c:cat>
          <c:val>
            <c:numRef>
              <c:f>'Sheet 1'!$C$28:$I$28</c:f>
              <c:numCache>
                <c:formatCode>_ * #,##0_ ;_ * \-#,##0_ ;_ * "-"??_ ;_ @_ </c:formatCode>
                <c:ptCount val="7"/>
                <c:pt idx="0">
                  <c:v>11180</c:v>
                </c:pt>
                <c:pt idx="1">
                  <c:v>12889</c:v>
                </c:pt>
                <c:pt idx="2">
                  <c:v>12884</c:v>
                </c:pt>
                <c:pt idx="3">
                  <c:v>14101</c:v>
                </c:pt>
                <c:pt idx="4">
                  <c:v>21179</c:v>
                </c:pt>
                <c:pt idx="5">
                  <c:v>23125</c:v>
                </c:pt>
                <c:pt idx="6">
                  <c:v>23073</c:v>
                </c:pt>
              </c:numCache>
            </c:numRef>
          </c:val>
          <c:extLst>
            <c:ext xmlns:c16="http://schemas.microsoft.com/office/drawing/2014/chart" uri="{C3380CC4-5D6E-409C-BE32-E72D297353CC}">
              <c16:uniqueId val="{00000000-1C3F-4E51-8E53-BB291E271396}"/>
            </c:ext>
          </c:extLst>
        </c:ser>
        <c:dLbls>
          <c:showLegendKey val="0"/>
          <c:showVal val="0"/>
          <c:showCatName val="0"/>
          <c:showSerName val="0"/>
          <c:showPercent val="0"/>
          <c:showBubbleSize val="0"/>
        </c:dLbls>
        <c:gapWidth val="219"/>
        <c:overlap val="-27"/>
        <c:axId val="1266839120"/>
        <c:axId val="1266839952"/>
      </c:barChart>
      <c:catAx>
        <c:axId val="126683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266839952"/>
        <c:crosses val="autoZero"/>
        <c:auto val="1"/>
        <c:lblAlgn val="ctr"/>
        <c:lblOffset val="100"/>
        <c:noMultiLvlLbl val="0"/>
      </c:catAx>
      <c:valAx>
        <c:axId val="1266839952"/>
        <c:scaling>
          <c:orientation val="minMax"/>
        </c:scaling>
        <c:delete val="1"/>
        <c:axPos val="l"/>
        <c:numFmt formatCode="_ * #,##0_ ;_ * \-#,##0_ ;_ * &quot;-&quot;??_ ;_ @_ " sourceLinked="1"/>
        <c:majorTickMark val="none"/>
        <c:minorTickMark val="none"/>
        <c:tickLblPos val="nextTo"/>
        <c:crossAx val="1266839120"/>
        <c:crosses val="autoZero"/>
        <c:crossBetween val="between"/>
      </c:valAx>
      <c:spPr>
        <a:noFill/>
        <a:ln>
          <a:noFill/>
        </a:ln>
        <a:effectLst/>
      </c:spPr>
    </c:plotArea>
    <c:plotVisOnly val="1"/>
    <c:dispBlanksAs val="gap"/>
    <c:showDLblsOverMax val="0"/>
  </c:chart>
  <c:spPr>
    <a:noFill/>
    <a:ln>
      <a:noFill/>
    </a:ln>
    <a:effectLst/>
  </c:spPr>
  <c:txPr>
    <a:bodyPr/>
    <a:lstStyle/>
    <a:p>
      <a:pPr>
        <a:defRPr b="0" i="0" baseline="0">
          <a:solidFill>
            <a:schemeClr val="tx1"/>
          </a:solidFill>
          <a:latin typeface="Arial Light"/>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 1'!$B$28</c:f>
              <c:strCache>
                <c:ptCount val="1"/>
                <c:pt idx="0">
                  <c:v>Tyre Exports</c:v>
                </c:pt>
              </c:strCache>
            </c:strRef>
          </c:tx>
          <c:spPr>
            <a:solidFill>
              <a:schemeClr val="accent1"/>
            </a:solidFill>
            <a:ln>
              <a:noFill/>
            </a:ln>
            <a:effectLst/>
          </c:spPr>
          <c:invertIfNegative val="0"/>
          <c:dLbls>
            <c:dLbl>
              <c:idx val="0"/>
              <c:layout>
                <c:manualLayout>
                  <c:x val="0"/>
                  <c:y val="3.6409159361689744E-2"/>
                </c:manualLayout>
              </c:layout>
              <c:tx>
                <c:rich>
                  <a:bodyPr rot="0" spcFirstLastPara="1" vertOverflow="ellipsis" vert="horz" wrap="square" anchor="ctr" anchorCtr="1"/>
                  <a:lstStyle/>
                  <a:p>
                    <a:pPr>
                      <a:defRPr sz="800" b="1" i="0" u="none" strike="noStrike" kern="1200" baseline="0">
                        <a:solidFill>
                          <a:schemeClr val="tx1"/>
                        </a:solidFill>
                        <a:latin typeface="Arial Light"/>
                        <a:ea typeface="+mn-ea"/>
                        <a:cs typeface="+mn-cs"/>
                      </a:defRPr>
                    </a:pPr>
                    <a:r>
                      <a:rPr lang="en-US" b="1" dirty="0" smtClean="0">
                        <a:solidFill>
                          <a:schemeClr val="tx1"/>
                        </a:solidFill>
                      </a:rPr>
                      <a:t>33,000-35,000</a:t>
                    </a:r>
                    <a:endParaRPr lang="en-US" b="1" dirty="0">
                      <a:solidFill>
                        <a:schemeClr val="tx1"/>
                      </a:solidFill>
                    </a:endParaRPr>
                  </a:p>
                </c:rich>
              </c:tx>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6553914933546255"/>
                      <c:h val="0.1534720252315378"/>
                    </c:manualLayout>
                  </c15:layout>
                </c:ext>
                <c:ext xmlns:c16="http://schemas.microsoft.com/office/drawing/2014/chart" uri="{C3380CC4-5D6E-409C-BE32-E72D297353CC}">
                  <c16:uniqueId val="{00000001-7962-4EC8-9DE8-89CDD77DB25F}"/>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1'!$J$27</c:f>
              <c:strCache>
                <c:ptCount val="1"/>
                <c:pt idx="0">
                  <c:v>FY29P</c:v>
                </c:pt>
              </c:strCache>
            </c:strRef>
          </c:cat>
          <c:val>
            <c:numRef>
              <c:f>'Sheet 1'!$J$28</c:f>
              <c:numCache>
                <c:formatCode>_ * #,##0_ ;_ * \-#,##0_ ;_ * "-"??_ ;_ @_ </c:formatCode>
                <c:ptCount val="1"/>
                <c:pt idx="0">
                  <c:v>35000</c:v>
                </c:pt>
              </c:numCache>
            </c:numRef>
          </c:val>
          <c:extLst>
            <c:ext xmlns:c16="http://schemas.microsoft.com/office/drawing/2014/chart" uri="{C3380CC4-5D6E-409C-BE32-E72D297353CC}">
              <c16:uniqueId val="{00000000-7962-4EC8-9DE8-89CDD77DB25F}"/>
            </c:ext>
          </c:extLst>
        </c:ser>
        <c:dLbls>
          <c:showLegendKey val="0"/>
          <c:showVal val="0"/>
          <c:showCatName val="0"/>
          <c:showSerName val="0"/>
          <c:showPercent val="0"/>
          <c:showBubbleSize val="0"/>
        </c:dLbls>
        <c:gapWidth val="500"/>
        <c:overlap val="-27"/>
        <c:axId val="1685540240"/>
        <c:axId val="1685554800"/>
      </c:barChart>
      <c:catAx>
        <c:axId val="168554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685554800"/>
        <c:crosses val="autoZero"/>
        <c:auto val="1"/>
        <c:lblAlgn val="ctr"/>
        <c:lblOffset val="100"/>
        <c:noMultiLvlLbl val="0"/>
      </c:catAx>
      <c:valAx>
        <c:axId val="1685554800"/>
        <c:scaling>
          <c:orientation val="minMax"/>
        </c:scaling>
        <c:delete val="1"/>
        <c:axPos val="l"/>
        <c:numFmt formatCode="_ * #,##0_ ;_ * \-#,##0_ ;_ * &quot;-&quot;??_ ;_ @_ " sourceLinked="1"/>
        <c:majorTickMark val="none"/>
        <c:minorTickMark val="none"/>
        <c:tickLblPos val="nextTo"/>
        <c:crossAx val="1685540240"/>
        <c:crosses val="autoZero"/>
        <c:crossBetween val="between"/>
      </c:valAx>
      <c:spPr>
        <a:noFill/>
        <a:ln>
          <a:noFill/>
        </a:ln>
        <a:effectLst/>
      </c:spPr>
    </c:plotArea>
    <c:plotVisOnly val="1"/>
    <c:dispBlanksAs val="gap"/>
    <c:showDLblsOverMax val="0"/>
  </c:chart>
  <c:spPr>
    <a:noFill/>
    <a:ln>
      <a:noFill/>
    </a:ln>
    <a:effectLst/>
  </c:spPr>
  <c:txPr>
    <a:bodyPr/>
    <a:lstStyle/>
    <a:p>
      <a:pPr>
        <a:defRPr b="0" i="0" baseline="0">
          <a:solidFill>
            <a:schemeClr val="tx1"/>
          </a:solidFill>
          <a:latin typeface="Calibri" panose="020F050202020403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1'!$B$32</c:f>
              <c:strCache>
                <c:ptCount val="1"/>
                <c:pt idx="0">
                  <c:v>Replacement Market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1'!$C$31:$D$31</c:f>
              <c:strCache>
                <c:ptCount val="2"/>
                <c:pt idx="0">
                  <c:v>FY23</c:v>
                </c:pt>
                <c:pt idx="1">
                  <c:v>FY24</c:v>
                </c:pt>
              </c:strCache>
            </c:strRef>
          </c:cat>
          <c:val>
            <c:numRef>
              <c:f>'Sheet 1'!$C$32:$D$32</c:f>
              <c:numCache>
                <c:formatCode>_ * #,##0_ ;_ * \-#,##0_ ;_ * "-"??_ ;_ @_ </c:formatCode>
                <c:ptCount val="2"/>
                <c:pt idx="0">
                  <c:v>30</c:v>
                </c:pt>
                <c:pt idx="1">
                  <c:v>34</c:v>
                </c:pt>
              </c:numCache>
            </c:numRef>
          </c:val>
          <c:extLst>
            <c:ext xmlns:c16="http://schemas.microsoft.com/office/drawing/2014/chart" uri="{C3380CC4-5D6E-409C-BE32-E72D297353CC}">
              <c16:uniqueId val="{00000000-E7E7-4600-BE0A-359CF244FB2F}"/>
            </c:ext>
          </c:extLst>
        </c:ser>
        <c:ser>
          <c:idx val="1"/>
          <c:order val="1"/>
          <c:tx>
            <c:strRef>
              <c:f>'Sheet 1'!$B$33</c:f>
              <c:strCache>
                <c:ptCount val="1"/>
                <c:pt idx="0">
                  <c:v>OEM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1'!$C$31:$D$31</c:f>
              <c:strCache>
                <c:ptCount val="2"/>
                <c:pt idx="0">
                  <c:v>FY23</c:v>
                </c:pt>
                <c:pt idx="1">
                  <c:v>FY24</c:v>
                </c:pt>
              </c:strCache>
            </c:strRef>
          </c:cat>
          <c:val>
            <c:numRef>
              <c:f>'Sheet 1'!$C$33:$D$33</c:f>
              <c:numCache>
                <c:formatCode>_ * #,##0_ ;_ * \-#,##0_ ;_ * "-"??_ ;_ @_ </c:formatCode>
                <c:ptCount val="2"/>
                <c:pt idx="0">
                  <c:v>23</c:v>
                </c:pt>
                <c:pt idx="1">
                  <c:v>25</c:v>
                </c:pt>
              </c:numCache>
            </c:numRef>
          </c:val>
          <c:extLst>
            <c:ext xmlns:c16="http://schemas.microsoft.com/office/drawing/2014/chart" uri="{C3380CC4-5D6E-409C-BE32-E72D297353CC}">
              <c16:uniqueId val="{00000001-E7E7-4600-BE0A-359CF244FB2F}"/>
            </c:ext>
          </c:extLst>
        </c:ser>
        <c:dLbls>
          <c:showLegendKey val="0"/>
          <c:showVal val="0"/>
          <c:showCatName val="0"/>
          <c:showSerName val="0"/>
          <c:showPercent val="0"/>
          <c:showBubbleSize val="0"/>
        </c:dLbls>
        <c:gapWidth val="150"/>
        <c:overlap val="100"/>
        <c:axId val="1267739792"/>
        <c:axId val="1267732720"/>
      </c:barChart>
      <c:catAx>
        <c:axId val="126773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267732720"/>
        <c:crosses val="autoZero"/>
        <c:auto val="1"/>
        <c:lblAlgn val="ctr"/>
        <c:lblOffset val="100"/>
        <c:noMultiLvlLbl val="0"/>
      </c:catAx>
      <c:valAx>
        <c:axId val="1267732720"/>
        <c:scaling>
          <c:orientation val="minMax"/>
        </c:scaling>
        <c:delete val="1"/>
        <c:axPos val="l"/>
        <c:numFmt formatCode="_ * #,##0_ ;_ * \-#,##0_ ;_ * &quot;-&quot;??_ ;_ @_ " sourceLinked="1"/>
        <c:majorTickMark val="none"/>
        <c:minorTickMark val="none"/>
        <c:tickLblPos val="nextTo"/>
        <c:crossAx val="1267739792"/>
        <c:crosses val="autoZero"/>
        <c:crossBetween val="between"/>
      </c:valAx>
      <c:spPr>
        <a:noFill/>
        <a:ln>
          <a:noFill/>
        </a:ln>
        <a:effectLst/>
      </c:spPr>
    </c:plotArea>
    <c:legend>
      <c:legendPos val="b"/>
      <c:layout>
        <c:manualLayout>
          <c:xMode val="edge"/>
          <c:yMode val="edge"/>
          <c:x val="2.7417421276721039E-2"/>
          <c:y val="0.92901042763312547"/>
          <c:w val="0.93000598011641133"/>
          <c:h val="5.476347200729382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legend>
    <c:plotVisOnly val="1"/>
    <c:dispBlanksAs val="gap"/>
    <c:showDLblsOverMax val="0"/>
  </c:chart>
  <c:spPr>
    <a:noFill/>
    <a:ln>
      <a:noFill/>
    </a:ln>
    <a:effectLst/>
  </c:spPr>
  <c:txPr>
    <a:bodyPr/>
    <a:lstStyle/>
    <a:p>
      <a:pPr>
        <a:defRPr b="0" i="0" baseline="0">
          <a:solidFill>
            <a:schemeClr val="tx1"/>
          </a:solidFill>
          <a:latin typeface="Arial Light"/>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1'!$B$32</c:f>
              <c:strCache>
                <c:ptCount val="1"/>
                <c:pt idx="0">
                  <c:v>Replacement Market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1'!$E$31</c:f>
              <c:strCache>
                <c:ptCount val="1"/>
                <c:pt idx="0">
                  <c:v>FY29P</c:v>
                </c:pt>
              </c:strCache>
            </c:strRef>
          </c:cat>
          <c:val>
            <c:numRef>
              <c:f>'Sheet 1'!$E$32</c:f>
              <c:numCache>
                <c:formatCode>_ * #,##0_ ;_ * \-#,##0_ ;_ * "-"??_ ;_ @_ </c:formatCode>
                <c:ptCount val="1"/>
                <c:pt idx="0">
                  <c:v>60</c:v>
                </c:pt>
              </c:numCache>
            </c:numRef>
          </c:val>
          <c:extLst>
            <c:ext xmlns:c16="http://schemas.microsoft.com/office/drawing/2014/chart" uri="{C3380CC4-5D6E-409C-BE32-E72D297353CC}">
              <c16:uniqueId val="{00000000-DE6B-4413-B488-B9ED246695FF}"/>
            </c:ext>
          </c:extLst>
        </c:ser>
        <c:ser>
          <c:idx val="1"/>
          <c:order val="1"/>
          <c:tx>
            <c:strRef>
              <c:f>'Sheet 1'!$B$33</c:f>
              <c:strCache>
                <c:ptCount val="1"/>
                <c:pt idx="0">
                  <c:v>OEM </c:v>
                </c:pt>
              </c:strCache>
            </c:strRef>
          </c:tx>
          <c:spPr>
            <a:solidFill>
              <a:schemeClr val="accent2"/>
            </a:solidFill>
            <a:ln>
              <a:noFill/>
            </a:ln>
            <a:effectLst/>
          </c:spPr>
          <c:invertIfNegative val="0"/>
          <c:dLbls>
            <c:dLbl>
              <c:idx val="0"/>
              <c:tx>
                <c:rich>
                  <a:bodyPr/>
                  <a:lstStyle/>
                  <a:p>
                    <a:r>
                      <a:rPr lang="en-US" smtClean="0"/>
                      <a:t>25-</a:t>
                    </a:r>
                    <a:fld id="{F5A38187-E3B5-4E09-817C-2B9F6E74C450}" type="VALUE">
                      <a:rPr lang="en-US" smtClean="0"/>
                      <a:pPr/>
                      <a:t>[VALUE]</a:t>
                    </a:fld>
                    <a:endParaRPr lang="en-US" smtClean="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954-4E46-95DC-11E2260FC588}"/>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1'!$E$31</c:f>
              <c:strCache>
                <c:ptCount val="1"/>
                <c:pt idx="0">
                  <c:v>FY29P</c:v>
                </c:pt>
              </c:strCache>
            </c:strRef>
          </c:cat>
          <c:val>
            <c:numRef>
              <c:f>'Sheet 1'!$E$33</c:f>
              <c:numCache>
                <c:formatCode>_ * #,##0_ ;_ * \-#,##0_ ;_ * "-"??_ ;_ @_ </c:formatCode>
                <c:ptCount val="1"/>
                <c:pt idx="0">
                  <c:v>34</c:v>
                </c:pt>
              </c:numCache>
            </c:numRef>
          </c:val>
          <c:extLst>
            <c:ext xmlns:c16="http://schemas.microsoft.com/office/drawing/2014/chart" uri="{C3380CC4-5D6E-409C-BE32-E72D297353CC}">
              <c16:uniqueId val="{00000001-DE6B-4413-B488-B9ED246695FF}"/>
            </c:ext>
          </c:extLst>
        </c:ser>
        <c:dLbls>
          <c:showLegendKey val="0"/>
          <c:showVal val="0"/>
          <c:showCatName val="0"/>
          <c:showSerName val="0"/>
          <c:showPercent val="0"/>
          <c:showBubbleSize val="0"/>
        </c:dLbls>
        <c:gapWidth val="278"/>
        <c:overlap val="100"/>
        <c:axId val="1685541072"/>
        <c:axId val="1685537744"/>
      </c:barChart>
      <c:catAx>
        <c:axId val="168554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685537744"/>
        <c:crosses val="autoZero"/>
        <c:auto val="1"/>
        <c:lblAlgn val="ctr"/>
        <c:lblOffset val="100"/>
        <c:noMultiLvlLbl val="0"/>
      </c:catAx>
      <c:valAx>
        <c:axId val="1685537744"/>
        <c:scaling>
          <c:orientation val="minMax"/>
        </c:scaling>
        <c:delete val="1"/>
        <c:axPos val="l"/>
        <c:numFmt formatCode="_ * #,##0_ ;_ * \-#,##0_ ;_ * &quot;-&quot;??_ ;_ @_ " sourceLinked="1"/>
        <c:majorTickMark val="none"/>
        <c:minorTickMark val="none"/>
        <c:tickLblPos val="nextTo"/>
        <c:crossAx val="1685541072"/>
        <c:crosses val="autoZero"/>
        <c:crossBetween val="between"/>
      </c:valAx>
      <c:spPr>
        <a:noFill/>
        <a:ln>
          <a:noFill/>
        </a:ln>
        <a:effectLst/>
      </c:spPr>
    </c:plotArea>
    <c:plotVisOnly val="1"/>
    <c:dispBlanksAs val="gap"/>
    <c:showDLblsOverMax val="0"/>
  </c:chart>
  <c:spPr>
    <a:noFill/>
    <a:ln>
      <a:noFill/>
    </a:ln>
    <a:effectLst/>
  </c:spPr>
  <c:txPr>
    <a:bodyPr/>
    <a:lstStyle/>
    <a:p>
      <a:pPr>
        <a:defRPr b="0" i="0" baseline="0">
          <a:solidFill>
            <a:schemeClr val="tx1"/>
          </a:solidFill>
          <a:latin typeface="Arial Light"/>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1'!$B$32</c:f>
              <c:strCache>
                <c:ptCount val="1"/>
                <c:pt idx="0">
                  <c:v>Replacement Market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1'!$F$31</c:f>
              <c:strCache>
                <c:ptCount val="1"/>
                <c:pt idx="0">
                  <c:v>FY32P</c:v>
                </c:pt>
              </c:strCache>
            </c:strRef>
          </c:cat>
          <c:val>
            <c:numRef>
              <c:f>'Sheet 1'!$F$32</c:f>
              <c:numCache>
                <c:formatCode>General</c:formatCode>
                <c:ptCount val="1"/>
                <c:pt idx="0">
                  <c:v>74</c:v>
                </c:pt>
              </c:numCache>
            </c:numRef>
          </c:val>
          <c:extLst>
            <c:ext xmlns:c16="http://schemas.microsoft.com/office/drawing/2014/chart" uri="{C3380CC4-5D6E-409C-BE32-E72D297353CC}">
              <c16:uniqueId val="{00000000-97B5-4638-8FC1-B567EF5007C2}"/>
            </c:ext>
          </c:extLst>
        </c:ser>
        <c:ser>
          <c:idx val="1"/>
          <c:order val="1"/>
          <c:tx>
            <c:strRef>
              <c:f>'Sheet 1'!$B$33</c:f>
              <c:strCache>
                <c:ptCount val="1"/>
                <c:pt idx="0">
                  <c:v>OEM </c:v>
                </c:pt>
              </c:strCache>
            </c:strRef>
          </c:tx>
          <c:spPr>
            <a:solidFill>
              <a:schemeClr val="accent2"/>
            </a:solidFill>
            <a:ln>
              <a:noFill/>
            </a:ln>
            <a:effectLst/>
          </c:spPr>
          <c:invertIfNegative val="0"/>
          <c:dLbls>
            <c:dLbl>
              <c:idx val="0"/>
              <c:tx>
                <c:rich>
                  <a:bodyPr/>
                  <a:lstStyle/>
                  <a:p>
                    <a:r>
                      <a:rPr lang="en-US" smtClean="0"/>
                      <a:t>27-36</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50-4B17-9FBB-55D3BE8D6F75}"/>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1'!$F$31</c:f>
              <c:strCache>
                <c:ptCount val="1"/>
                <c:pt idx="0">
                  <c:v>FY32P</c:v>
                </c:pt>
              </c:strCache>
            </c:strRef>
          </c:cat>
          <c:val>
            <c:numRef>
              <c:f>'Sheet 1'!$F$33</c:f>
              <c:numCache>
                <c:formatCode>General</c:formatCode>
                <c:ptCount val="1"/>
                <c:pt idx="0">
                  <c:v>36</c:v>
                </c:pt>
              </c:numCache>
            </c:numRef>
          </c:val>
          <c:extLst>
            <c:ext xmlns:c16="http://schemas.microsoft.com/office/drawing/2014/chart" uri="{C3380CC4-5D6E-409C-BE32-E72D297353CC}">
              <c16:uniqueId val="{00000001-97B5-4638-8FC1-B567EF5007C2}"/>
            </c:ext>
          </c:extLst>
        </c:ser>
        <c:dLbls>
          <c:showLegendKey val="0"/>
          <c:showVal val="0"/>
          <c:showCatName val="0"/>
          <c:showSerName val="0"/>
          <c:showPercent val="0"/>
          <c:showBubbleSize val="0"/>
        </c:dLbls>
        <c:gapWidth val="278"/>
        <c:overlap val="100"/>
        <c:axId val="1685541072"/>
        <c:axId val="1685537744"/>
      </c:barChart>
      <c:catAx>
        <c:axId val="168554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685537744"/>
        <c:crosses val="autoZero"/>
        <c:auto val="1"/>
        <c:lblAlgn val="ctr"/>
        <c:lblOffset val="100"/>
        <c:noMultiLvlLbl val="0"/>
      </c:catAx>
      <c:valAx>
        <c:axId val="1685537744"/>
        <c:scaling>
          <c:orientation val="minMax"/>
        </c:scaling>
        <c:delete val="1"/>
        <c:axPos val="l"/>
        <c:numFmt formatCode="General" sourceLinked="1"/>
        <c:majorTickMark val="none"/>
        <c:minorTickMark val="none"/>
        <c:tickLblPos val="nextTo"/>
        <c:crossAx val="1685541072"/>
        <c:crosses val="autoZero"/>
        <c:crossBetween val="between"/>
      </c:valAx>
      <c:spPr>
        <a:noFill/>
        <a:ln>
          <a:noFill/>
        </a:ln>
        <a:effectLst/>
      </c:spPr>
    </c:plotArea>
    <c:plotVisOnly val="1"/>
    <c:dispBlanksAs val="gap"/>
    <c:showDLblsOverMax val="0"/>
  </c:chart>
  <c:spPr>
    <a:noFill/>
    <a:ln>
      <a:noFill/>
    </a:ln>
    <a:effectLst/>
  </c:spPr>
  <c:txPr>
    <a:bodyPr/>
    <a:lstStyle/>
    <a:p>
      <a:pPr>
        <a:defRPr b="0" i="0" baseline="0">
          <a:solidFill>
            <a:schemeClr val="tx1"/>
          </a:solidFill>
          <a:latin typeface="Arial Light"/>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010688914466693E-2"/>
          <c:y val="3.1920046794742904E-2"/>
          <c:w val="0.73231893726677566"/>
          <c:h val="0.90076269947173127"/>
        </c:manualLayout>
      </c:layout>
      <c:barChart>
        <c:barDir val="col"/>
        <c:grouping val="stacked"/>
        <c:varyColors val="0"/>
        <c:ser>
          <c:idx val="0"/>
          <c:order val="0"/>
          <c:tx>
            <c:strRef>
              <c:f>'Sheet 1'!$B$37</c:f>
              <c:strCache>
                <c:ptCount val="1"/>
                <c:pt idx="0">
                  <c:v>Replacement Market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1'!$F$36</c:f>
              <c:strCache>
                <c:ptCount val="1"/>
                <c:pt idx="0">
                  <c:v>FY32P</c:v>
                </c:pt>
              </c:strCache>
            </c:strRef>
          </c:cat>
          <c:val>
            <c:numRef>
              <c:f>'Sheet 1'!$F$37</c:f>
              <c:numCache>
                <c:formatCode>_ * #,##0.0_ ;_ * \-#,##0.0_ ;_ * "-"??_ ;_ @_ </c:formatCode>
                <c:ptCount val="1"/>
                <c:pt idx="0">
                  <c:v>44</c:v>
                </c:pt>
              </c:numCache>
            </c:numRef>
          </c:val>
          <c:extLst>
            <c:ext xmlns:c16="http://schemas.microsoft.com/office/drawing/2014/chart" uri="{C3380CC4-5D6E-409C-BE32-E72D297353CC}">
              <c16:uniqueId val="{00000000-02CA-4432-B3DB-CF45A8DF23E8}"/>
            </c:ext>
          </c:extLst>
        </c:ser>
        <c:ser>
          <c:idx val="1"/>
          <c:order val="1"/>
          <c:tx>
            <c:strRef>
              <c:f>'Sheet 1'!$B$38</c:f>
              <c:strCache>
                <c:ptCount val="1"/>
                <c:pt idx="0">
                  <c:v>OEM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1'!$F$36</c:f>
              <c:strCache>
                <c:ptCount val="1"/>
                <c:pt idx="0">
                  <c:v>FY32P</c:v>
                </c:pt>
              </c:strCache>
            </c:strRef>
          </c:cat>
          <c:val>
            <c:numRef>
              <c:f>'Sheet 1'!$F$38</c:f>
              <c:numCache>
                <c:formatCode>_ * #,##0.0_ ;_ * \-#,##0.0_ ;_ * "-"??_ ;_ @_ </c:formatCode>
                <c:ptCount val="1"/>
                <c:pt idx="0">
                  <c:v>14</c:v>
                </c:pt>
              </c:numCache>
            </c:numRef>
          </c:val>
          <c:extLst>
            <c:ext xmlns:c16="http://schemas.microsoft.com/office/drawing/2014/chart" uri="{C3380CC4-5D6E-409C-BE32-E72D297353CC}">
              <c16:uniqueId val="{00000001-02CA-4432-B3DB-CF45A8DF23E8}"/>
            </c:ext>
          </c:extLst>
        </c:ser>
        <c:dLbls>
          <c:showLegendKey val="0"/>
          <c:showVal val="0"/>
          <c:showCatName val="0"/>
          <c:showSerName val="0"/>
          <c:showPercent val="0"/>
          <c:showBubbleSize val="0"/>
        </c:dLbls>
        <c:gapWidth val="278"/>
        <c:overlap val="100"/>
        <c:axId val="1608780720"/>
        <c:axId val="1608773648"/>
      </c:barChart>
      <c:catAx>
        <c:axId val="160878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608773648"/>
        <c:crosses val="autoZero"/>
        <c:auto val="1"/>
        <c:lblAlgn val="ctr"/>
        <c:lblOffset val="100"/>
        <c:noMultiLvlLbl val="0"/>
      </c:catAx>
      <c:valAx>
        <c:axId val="1608773648"/>
        <c:scaling>
          <c:orientation val="minMax"/>
        </c:scaling>
        <c:delete val="1"/>
        <c:axPos val="l"/>
        <c:numFmt formatCode="_ * #,##0.0_ ;_ * \-#,##0.0_ ;_ * &quot;-&quot;??_ ;_ @_ " sourceLinked="1"/>
        <c:majorTickMark val="none"/>
        <c:minorTickMark val="none"/>
        <c:tickLblPos val="nextTo"/>
        <c:crossAx val="1608780720"/>
        <c:crosses val="autoZero"/>
        <c:crossBetween val="between"/>
      </c:valAx>
      <c:spPr>
        <a:noFill/>
        <a:ln>
          <a:noFill/>
        </a:ln>
        <a:effectLst/>
      </c:spPr>
    </c:plotArea>
    <c:plotVisOnly val="1"/>
    <c:dispBlanksAs val="gap"/>
    <c:showDLblsOverMax val="0"/>
  </c:chart>
  <c:spPr>
    <a:noFill/>
    <a:ln>
      <a:noFill/>
    </a:ln>
    <a:effectLst/>
  </c:spPr>
  <c:txPr>
    <a:bodyPr/>
    <a:lstStyle/>
    <a:p>
      <a:pPr>
        <a:defRPr b="0">
          <a:solidFill>
            <a:schemeClr val="tx1"/>
          </a:solidFill>
          <a:latin typeface="Arial Light"/>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1'!$B$37</c:f>
              <c:strCache>
                <c:ptCount val="1"/>
                <c:pt idx="0">
                  <c:v>Replacement Market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1'!$E$36</c:f>
              <c:strCache>
                <c:ptCount val="1"/>
                <c:pt idx="0">
                  <c:v>FY29P</c:v>
                </c:pt>
              </c:strCache>
            </c:strRef>
          </c:cat>
          <c:val>
            <c:numRef>
              <c:f>'Sheet 1'!$E$37</c:f>
              <c:numCache>
                <c:formatCode>_ * #,##0.0_ ;_ * \-#,##0.0_ ;_ * "-"??_ ;_ @_ </c:formatCode>
                <c:ptCount val="1"/>
                <c:pt idx="0">
                  <c:v>34</c:v>
                </c:pt>
              </c:numCache>
            </c:numRef>
          </c:val>
          <c:extLst>
            <c:ext xmlns:c16="http://schemas.microsoft.com/office/drawing/2014/chart" uri="{C3380CC4-5D6E-409C-BE32-E72D297353CC}">
              <c16:uniqueId val="{00000000-FC7F-471A-B55E-7AB6270DDB76}"/>
            </c:ext>
          </c:extLst>
        </c:ser>
        <c:ser>
          <c:idx val="1"/>
          <c:order val="1"/>
          <c:tx>
            <c:strRef>
              <c:f>'Sheet 1'!$B$38</c:f>
              <c:strCache>
                <c:ptCount val="1"/>
                <c:pt idx="0">
                  <c:v>OEM </c:v>
                </c:pt>
              </c:strCache>
            </c:strRef>
          </c:tx>
          <c:spPr>
            <a:solidFill>
              <a:schemeClr val="accent2"/>
            </a:solidFill>
            <a:ln>
              <a:noFill/>
            </a:ln>
            <a:effectLst/>
          </c:spPr>
          <c:invertIfNegative val="0"/>
          <c:dLbls>
            <c:dLbl>
              <c:idx val="0"/>
              <c:tx>
                <c:rich>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r>
                      <a:rPr lang="en-US"/>
                      <a:t>9.5-10.5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C7F-471A-B55E-7AB6270DDB7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1'!$E$36</c:f>
              <c:strCache>
                <c:ptCount val="1"/>
                <c:pt idx="0">
                  <c:v>FY29P</c:v>
                </c:pt>
              </c:strCache>
            </c:strRef>
          </c:cat>
          <c:val>
            <c:numRef>
              <c:f>'Sheet 1'!$E$38</c:f>
              <c:numCache>
                <c:formatCode>_ * #,##0.0_ ;_ * \-#,##0.0_ ;_ * "-"??_ ;_ @_ </c:formatCode>
                <c:ptCount val="1"/>
                <c:pt idx="0">
                  <c:v>10.5</c:v>
                </c:pt>
              </c:numCache>
            </c:numRef>
          </c:val>
          <c:extLst>
            <c:ext xmlns:c16="http://schemas.microsoft.com/office/drawing/2014/chart" uri="{C3380CC4-5D6E-409C-BE32-E72D297353CC}">
              <c16:uniqueId val="{00000002-FC7F-471A-B55E-7AB6270DDB76}"/>
            </c:ext>
          </c:extLst>
        </c:ser>
        <c:dLbls>
          <c:showLegendKey val="0"/>
          <c:showVal val="0"/>
          <c:showCatName val="0"/>
          <c:showSerName val="0"/>
          <c:showPercent val="0"/>
          <c:showBubbleSize val="0"/>
        </c:dLbls>
        <c:gapWidth val="278"/>
        <c:overlap val="100"/>
        <c:axId val="1608780720"/>
        <c:axId val="1608773648"/>
      </c:barChart>
      <c:catAx>
        <c:axId val="160878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608773648"/>
        <c:crosses val="autoZero"/>
        <c:auto val="1"/>
        <c:lblAlgn val="ctr"/>
        <c:lblOffset val="100"/>
        <c:noMultiLvlLbl val="0"/>
      </c:catAx>
      <c:valAx>
        <c:axId val="1608773648"/>
        <c:scaling>
          <c:orientation val="minMax"/>
        </c:scaling>
        <c:delete val="1"/>
        <c:axPos val="l"/>
        <c:numFmt formatCode="_ * #,##0.0_ ;_ * \-#,##0.0_ ;_ * &quot;-&quot;??_ ;_ @_ " sourceLinked="1"/>
        <c:majorTickMark val="none"/>
        <c:minorTickMark val="none"/>
        <c:tickLblPos val="nextTo"/>
        <c:crossAx val="1608780720"/>
        <c:crosses val="autoZero"/>
        <c:crossBetween val="between"/>
      </c:valAx>
      <c:spPr>
        <a:noFill/>
        <a:ln>
          <a:noFill/>
        </a:ln>
        <a:effectLst/>
      </c:spPr>
    </c:plotArea>
    <c:plotVisOnly val="1"/>
    <c:dispBlanksAs val="gap"/>
    <c:showDLblsOverMax val="0"/>
  </c:chart>
  <c:spPr>
    <a:noFill/>
    <a:ln>
      <a:noFill/>
    </a:ln>
    <a:effectLst/>
  </c:spPr>
  <c:txPr>
    <a:bodyPr/>
    <a:lstStyle/>
    <a:p>
      <a:pPr>
        <a:defRPr b="0">
          <a:solidFill>
            <a:schemeClr val="tx1"/>
          </a:solidFill>
          <a:latin typeface="Arial Light"/>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 1'!$B$37</c:f>
              <c:strCache>
                <c:ptCount val="1"/>
                <c:pt idx="0">
                  <c:v>Replacement Market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1'!$C$36:$D$36</c:f>
              <c:strCache>
                <c:ptCount val="2"/>
                <c:pt idx="0">
                  <c:v>FY23</c:v>
                </c:pt>
                <c:pt idx="1">
                  <c:v>FY24</c:v>
                </c:pt>
              </c:strCache>
            </c:strRef>
          </c:cat>
          <c:val>
            <c:numRef>
              <c:f>'Sheet 1'!$C$37:$D$37</c:f>
              <c:numCache>
                <c:formatCode>_ * #,##0.0_ ;_ * \-#,##0.0_ ;_ * "-"??_ ;_ @_ </c:formatCode>
                <c:ptCount val="2"/>
                <c:pt idx="0">
                  <c:v>20.399999999999999</c:v>
                </c:pt>
                <c:pt idx="1">
                  <c:v>21.8</c:v>
                </c:pt>
              </c:numCache>
            </c:numRef>
          </c:val>
          <c:extLst>
            <c:ext xmlns:c16="http://schemas.microsoft.com/office/drawing/2014/chart" uri="{C3380CC4-5D6E-409C-BE32-E72D297353CC}">
              <c16:uniqueId val="{00000000-AD32-431B-8AA7-C40512FA0535}"/>
            </c:ext>
          </c:extLst>
        </c:ser>
        <c:ser>
          <c:idx val="1"/>
          <c:order val="1"/>
          <c:tx>
            <c:strRef>
              <c:f>'Sheet 1'!$B$38</c:f>
              <c:strCache>
                <c:ptCount val="1"/>
                <c:pt idx="0">
                  <c:v>OEM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1'!$C$36:$D$36</c:f>
              <c:strCache>
                <c:ptCount val="2"/>
                <c:pt idx="0">
                  <c:v>FY23</c:v>
                </c:pt>
                <c:pt idx="1">
                  <c:v>FY24</c:v>
                </c:pt>
              </c:strCache>
            </c:strRef>
          </c:cat>
          <c:val>
            <c:numRef>
              <c:f>'Sheet 1'!$C$38:$D$38</c:f>
              <c:numCache>
                <c:formatCode>_ * #,##0.0_ ;_ * \-#,##0.0_ ;_ * "-"??_ ;_ @_ </c:formatCode>
                <c:ptCount val="2"/>
                <c:pt idx="0">
                  <c:v>7</c:v>
                </c:pt>
                <c:pt idx="1">
                  <c:v>7.1</c:v>
                </c:pt>
              </c:numCache>
            </c:numRef>
          </c:val>
          <c:extLst>
            <c:ext xmlns:c16="http://schemas.microsoft.com/office/drawing/2014/chart" uri="{C3380CC4-5D6E-409C-BE32-E72D297353CC}">
              <c16:uniqueId val="{00000001-AD32-431B-8AA7-C40512FA0535}"/>
            </c:ext>
          </c:extLst>
        </c:ser>
        <c:dLbls>
          <c:showLegendKey val="0"/>
          <c:showVal val="0"/>
          <c:showCatName val="0"/>
          <c:showSerName val="0"/>
          <c:showPercent val="0"/>
          <c:showBubbleSize val="0"/>
        </c:dLbls>
        <c:gapWidth val="150"/>
        <c:overlap val="100"/>
        <c:axId val="1087246768"/>
        <c:axId val="1087245104"/>
      </c:barChart>
      <c:catAx>
        <c:axId val="108724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crossAx val="1087245104"/>
        <c:crosses val="autoZero"/>
        <c:auto val="1"/>
        <c:lblAlgn val="ctr"/>
        <c:lblOffset val="100"/>
        <c:noMultiLvlLbl val="0"/>
      </c:catAx>
      <c:valAx>
        <c:axId val="1087245104"/>
        <c:scaling>
          <c:orientation val="minMax"/>
        </c:scaling>
        <c:delete val="1"/>
        <c:axPos val="l"/>
        <c:numFmt formatCode="_ * #,##0.0_ ;_ * \-#,##0.0_ ;_ * &quot;-&quot;??_ ;_ @_ " sourceLinked="1"/>
        <c:majorTickMark val="none"/>
        <c:minorTickMark val="none"/>
        <c:tickLblPos val="nextTo"/>
        <c:crossAx val="1087246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Light"/>
              <a:ea typeface="+mn-ea"/>
              <a:cs typeface="+mn-cs"/>
            </a:defRPr>
          </a:pPr>
          <a:endParaRPr lang="en-US"/>
        </a:p>
      </c:txPr>
    </c:legend>
    <c:plotVisOnly val="1"/>
    <c:dispBlanksAs val="gap"/>
    <c:showDLblsOverMax val="0"/>
  </c:chart>
  <c:spPr>
    <a:noFill/>
    <a:ln>
      <a:noFill/>
    </a:ln>
    <a:effectLst/>
  </c:spPr>
  <c:txPr>
    <a:bodyPr/>
    <a:lstStyle/>
    <a:p>
      <a:pPr>
        <a:defRPr b="0" i="0" baseline="0">
          <a:solidFill>
            <a:schemeClr val="tx1"/>
          </a:solidFill>
          <a:latin typeface="Arial Ligh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420580137146437E-2"/>
          <c:y val="5.8317484224640455E-2"/>
          <c:w val="0.87315883972570718"/>
          <c:h val="0.84095231575098073"/>
        </c:manualLayout>
      </c:layout>
      <c:barChart>
        <c:barDir val="col"/>
        <c:grouping val="clustered"/>
        <c:varyColors val="0"/>
        <c:ser>
          <c:idx val="0"/>
          <c:order val="0"/>
          <c:tx>
            <c:strRef>
              <c:f>Sheet1!$B$1</c:f>
              <c:strCache>
                <c:ptCount val="1"/>
                <c:pt idx="0">
                  <c:v>EBITDA(Rs. Cr.) </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1-693D-4CA4-AB46-AC37054B776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Q3FY24</c:v>
                </c:pt>
                <c:pt idx="1">
                  <c:v>Q3FY25</c:v>
                </c:pt>
              </c:strCache>
            </c:strRef>
          </c:cat>
          <c:val>
            <c:numRef>
              <c:f>Sheet1!$B$2:$B$3</c:f>
              <c:numCache>
                <c:formatCode>0.00</c:formatCode>
                <c:ptCount val="2"/>
                <c:pt idx="0">
                  <c:v>15.5</c:v>
                </c:pt>
                <c:pt idx="1">
                  <c:v>12.6</c:v>
                </c:pt>
              </c:numCache>
            </c:numRef>
          </c:val>
          <c:extLst>
            <c:ext xmlns:c16="http://schemas.microsoft.com/office/drawing/2014/chart" uri="{C3380CC4-5D6E-409C-BE32-E72D297353CC}">
              <c16:uniqueId val="{00000004-693D-4CA4-AB46-AC37054B776E}"/>
            </c:ext>
          </c:extLst>
        </c:ser>
        <c:dLbls>
          <c:showLegendKey val="0"/>
          <c:showVal val="1"/>
          <c:showCatName val="0"/>
          <c:showSerName val="0"/>
          <c:showPercent val="0"/>
          <c:showBubbleSize val="0"/>
        </c:dLbls>
        <c:gapWidth val="219"/>
        <c:overlap val="-27"/>
        <c:axId val="874801951"/>
        <c:axId val="874785311"/>
      </c:barChart>
      <c:lineChart>
        <c:grouping val="standard"/>
        <c:varyColors val="0"/>
        <c:ser>
          <c:idx val="1"/>
          <c:order val="1"/>
          <c:tx>
            <c:strRef>
              <c:f>Sheet1!$C$1</c:f>
              <c:strCache>
                <c:ptCount val="1"/>
                <c:pt idx="0">
                  <c:v>EBITDA Margin%</c:v>
                </c:pt>
              </c:strCache>
            </c:strRef>
          </c:tx>
          <c:spPr>
            <a:ln w="28575" cap="rnd">
              <a:solidFill>
                <a:srgbClr val="2D2E92"/>
              </a:solidFill>
              <a:round/>
            </a:ln>
            <a:effectLst/>
          </c:spPr>
          <c:marker>
            <c:symbol val="none"/>
          </c:marker>
          <c:dLbls>
            <c:dLbl>
              <c:idx val="0"/>
              <c:layout>
                <c:manualLayout>
                  <c:x val="-0.30872475604413563"/>
                  <c:y val="9.1773588866069608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938386248130183"/>
                      <c:h val="8.4325887606955696E-2"/>
                    </c:manualLayout>
                  </c15:layout>
                </c:ext>
                <c:ext xmlns:c16="http://schemas.microsoft.com/office/drawing/2014/chart" uri="{C3380CC4-5D6E-409C-BE32-E72D297353CC}">
                  <c16:uniqueId val="{00000005-693D-4CA4-AB46-AC37054B776E}"/>
                </c:ext>
              </c:extLst>
            </c:dLbl>
            <c:dLbl>
              <c:idx val="1"/>
              <c:layout>
                <c:manualLayout>
                  <c:x val="2.3062256129256227E-2"/>
                  <c:y val="-3.2246781754295781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558634528125008"/>
                      <c:h val="7.3576889824042285E-2"/>
                    </c:manualLayout>
                  </c15:layout>
                </c:ext>
                <c:ext xmlns:c16="http://schemas.microsoft.com/office/drawing/2014/chart" uri="{C3380CC4-5D6E-409C-BE32-E72D297353CC}">
                  <c16:uniqueId val="{00000002-70B9-4FFD-99D9-9613F721A0C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Q3FY24</c:v>
                </c:pt>
                <c:pt idx="1">
                  <c:v>Q3FY25</c:v>
                </c:pt>
              </c:strCache>
            </c:strRef>
          </c:cat>
          <c:val>
            <c:numRef>
              <c:f>Sheet1!$C$2:$C$3</c:f>
              <c:numCache>
                <c:formatCode>0.00%</c:formatCode>
                <c:ptCount val="2"/>
                <c:pt idx="0">
                  <c:v>0.20530000000000001</c:v>
                </c:pt>
                <c:pt idx="1">
                  <c:v>0.1807</c:v>
                </c:pt>
              </c:numCache>
            </c:numRef>
          </c:val>
          <c:smooth val="0"/>
          <c:extLst>
            <c:ext xmlns:c16="http://schemas.microsoft.com/office/drawing/2014/chart" uri="{C3380CC4-5D6E-409C-BE32-E72D297353CC}">
              <c16:uniqueId val="{00000007-693D-4CA4-AB46-AC37054B776E}"/>
            </c:ext>
          </c:extLst>
        </c:ser>
        <c:dLbls>
          <c:showLegendKey val="0"/>
          <c:showVal val="1"/>
          <c:showCatName val="0"/>
          <c:showSerName val="0"/>
          <c:showPercent val="0"/>
          <c:showBubbleSize val="0"/>
        </c:dLbls>
        <c:marker val="1"/>
        <c:smooth val="0"/>
        <c:axId val="874783231"/>
        <c:axId val="874770751"/>
      </c:lineChart>
      <c:catAx>
        <c:axId val="874801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4785311"/>
        <c:crosses val="autoZero"/>
        <c:auto val="1"/>
        <c:lblAlgn val="ctr"/>
        <c:lblOffset val="100"/>
        <c:noMultiLvlLbl val="0"/>
      </c:catAx>
      <c:valAx>
        <c:axId val="874785311"/>
        <c:scaling>
          <c:orientation val="minMax"/>
          <c:min val="1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801951"/>
        <c:crosses val="autoZero"/>
        <c:crossBetween val="between"/>
      </c:valAx>
      <c:valAx>
        <c:axId val="874770751"/>
        <c:scaling>
          <c:orientation val="minMax"/>
          <c:max val="0.5"/>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783231"/>
        <c:crosses val="max"/>
        <c:crossBetween val="between"/>
      </c:valAx>
      <c:catAx>
        <c:axId val="874783231"/>
        <c:scaling>
          <c:orientation val="minMax"/>
        </c:scaling>
        <c:delete val="1"/>
        <c:axPos val="b"/>
        <c:numFmt formatCode="General" sourceLinked="1"/>
        <c:majorTickMark val="out"/>
        <c:minorTickMark val="none"/>
        <c:tickLblPos val="nextTo"/>
        <c:crossAx val="87477075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Revenue(Rs. Cr.) </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1-69F5-4F2A-8D03-285BE208B5D9}"/>
              </c:ext>
            </c:extLst>
          </c:dPt>
          <c:dLbls>
            <c:dLbl>
              <c:idx val="0"/>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2138739946065092"/>
                      <c:h val="0.25482962581594909"/>
                    </c:manualLayout>
                  </c15:layout>
                </c:ext>
                <c:ext xmlns:c16="http://schemas.microsoft.com/office/drawing/2014/chart" uri="{C3380CC4-5D6E-409C-BE32-E72D297353CC}">
                  <c16:uniqueId val="{00000002-9D0B-4FEF-9610-6E3D97F4E12B}"/>
                </c:ext>
              </c:extLst>
            </c:dLbl>
            <c:dLbl>
              <c:idx val="1"/>
              <c:layout>
                <c:manualLayout>
                  <c:x val="2.9898698998101717E-3"/>
                  <c:y val="0"/>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2736761014300236"/>
                      <c:h val="0.18024534508932985"/>
                    </c:manualLayout>
                  </c15:layout>
                </c:ext>
                <c:ext xmlns:c16="http://schemas.microsoft.com/office/drawing/2014/chart" uri="{C3380CC4-5D6E-409C-BE32-E72D297353CC}">
                  <c16:uniqueId val="{00000001-69F5-4F2A-8D03-285BE208B5D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9MFY24</c:v>
                </c:pt>
                <c:pt idx="1">
                  <c:v>9MFY25</c:v>
                </c:pt>
              </c:strCache>
            </c:strRef>
          </c:cat>
          <c:val>
            <c:numRef>
              <c:f>Sheet1!$B$2:$B$3</c:f>
              <c:numCache>
                <c:formatCode>0.00</c:formatCode>
                <c:ptCount val="2"/>
                <c:pt idx="0">
                  <c:v>213.21</c:v>
                </c:pt>
                <c:pt idx="1">
                  <c:v>222.92</c:v>
                </c:pt>
              </c:numCache>
            </c:numRef>
          </c:val>
          <c:extLst>
            <c:ext xmlns:c16="http://schemas.microsoft.com/office/drawing/2014/chart" uri="{C3380CC4-5D6E-409C-BE32-E72D297353CC}">
              <c16:uniqueId val="{00000002-69F5-4F2A-8D03-285BE208B5D9}"/>
            </c:ext>
          </c:extLst>
        </c:ser>
        <c:dLbls>
          <c:dLblPos val="outEnd"/>
          <c:showLegendKey val="0"/>
          <c:showVal val="1"/>
          <c:showCatName val="0"/>
          <c:showSerName val="0"/>
          <c:showPercent val="0"/>
          <c:showBubbleSize val="0"/>
        </c:dLbls>
        <c:gapWidth val="219"/>
        <c:overlap val="-27"/>
        <c:axId val="956577071"/>
        <c:axId val="956572079"/>
      </c:barChart>
      <c:catAx>
        <c:axId val="95657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72079"/>
        <c:crosses val="autoZero"/>
        <c:auto val="1"/>
        <c:lblAlgn val="ctr"/>
        <c:lblOffset val="100"/>
        <c:noMultiLvlLbl val="0"/>
      </c:catAx>
      <c:valAx>
        <c:axId val="956572079"/>
        <c:scaling>
          <c:orientation val="minMax"/>
        </c:scaling>
        <c:delete val="1"/>
        <c:axPos val="l"/>
        <c:numFmt formatCode="0.00" sourceLinked="1"/>
        <c:majorTickMark val="none"/>
        <c:minorTickMark val="none"/>
        <c:tickLblPos val="nextTo"/>
        <c:crossAx val="95657707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EBITDA(Rs. Cr.) </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1-CFEB-427A-9D24-18E63FEB126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9MFY24</c:v>
                </c:pt>
                <c:pt idx="1">
                  <c:v>9MFY25</c:v>
                </c:pt>
              </c:strCache>
            </c:strRef>
          </c:cat>
          <c:val>
            <c:numRef>
              <c:f>Sheet1!$B$2:$B$3</c:f>
              <c:numCache>
                <c:formatCode>General</c:formatCode>
                <c:ptCount val="2"/>
                <c:pt idx="0">
                  <c:v>32.409999999999997</c:v>
                </c:pt>
                <c:pt idx="1">
                  <c:v>42.64</c:v>
                </c:pt>
              </c:numCache>
            </c:numRef>
          </c:val>
          <c:extLst>
            <c:ext xmlns:c16="http://schemas.microsoft.com/office/drawing/2014/chart" uri="{C3380CC4-5D6E-409C-BE32-E72D297353CC}">
              <c16:uniqueId val="{00000002-CFEB-427A-9D24-18E63FEB1269}"/>
            </c:ext>
          </c:extLst>
        </c:ser>
        <c:dLbls>
          <c:showLegendKey val="0"/>
          <c:showVal val="1"/>
          <c:showCatName val="0"/>
          <c:showSerName val="0"/>
          <c:showPercent val="0"/>
          <c:showBubbleSize val="0"/>
        </c:dLbls>
        <c:gapWidth val="219"/>
        <c:overlap val="-27"/>
        <c:axId val="874801951"/>
        <c:axId val="874785311"/>
      </c:barChart>
      <c:lineChart>
        <c:grouping val="standard"/>
        <c:varyColors val="0"/>
        <c:ser>
          <c:idx val="1"/>
          <c:order val="1"/>
          <c:tx>
            <c:strRef>
              <c:f>Sheet1!$C$1</c:f>
              <c:strCache>
                <c:ptCount val="1"/>
                <c:pt idx="0">
                  <c:v>EBITDA Margin%</c:v>
                </c:pt>
              </c:strCache>
            </c:strRef>
          </c:tx>
          <c:spPr>
            <a:ln w="28575" cap="rnd">
              <a:solidFill>
                <a:srgbClr val="2D2E92"/>
              </a:solidFill>
              <a:round/>
            </a:ln>
            <a:effectLst/>
          </c:spPr>
          <c:marker>
            <c:symbol val="none"/>
          </c:marker>
          <c:dLbls>
            <c:dLbl>
              <c:idx val="0"/>
              <c:layout>
                <c:manualLayout>
                  <c:x val="-1.4683884499183977E-2"/>
                  <c:y val="8.9086551014785798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Ligh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0856994990364339"/>
                      <c:h val="0.1004493842813258"/>
                    </c:manualLayout>
                  </c15:layout>
                </c:ext>
                <c:ext xmlns:c16="http://schemas.microsoft.com/office/drawing/2014/chart" uri="{C3380CC4-5D6E-409C-BE32-E72D297353CC}">
                  <c16:uniqueId val="{00000003-CFEB-427A-9D24-18E63FEB1269}"/>
                </c:ext>
              </c:extLst>
            </c:dLbl>
            <c:dLbl>
              <c:idx val="1"/>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Ligh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9E4-4283-A205-302805CFB39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9MFY24</c:v>
                </c:pt>
                <c:pt idx="1">
                  <c:v>9MFY25</c:v>
                </c:pt>
              </c:strCache>
            </c:strRef>
          </c:cat>
          <c:val>
            <c:numRef>
              <c:f>Sheet1!$C$2:$C$3</c:f>
              <c:numCache>
                <c:formatCode>0.00%</c:formatCode>
                <c:ptCount val="2"/>
                <c:pt idx="0">
                  <c:v>0.152</c:v>
                </c:pt>
                <c:pt idx="1">
                  <c:v>0.1913</c:v>
                </c:pt>
              </c:numCache>
            </c:numRef>
          </c:val>
          <c:smooth val="0"/>
          <c:extLst>
            <c:ext xmlns:c16="http://schemas.microsoft.com/office/drawing/2014/chart" uri="{C3380CC4-5D6E-409C-BE32-E72D297353CC}">
              <c16:uniqueId val="{00000004-CFEB-427A-9D24-18E63FEB1269}"/>
            </c:ext>
          </c:extLst>
        </c:ser>
        <c:dLbls>
          <c:showLegendKey val="0"/>
          <c:showVal val="1"/>
          <c:showCatName val="0"/>
          <c:showSerName val="0"/>
          <c:showPercent val="0"/>
          <c:showBubbleSize val="0"/>
        </c:dLbls>
        <c:marker val="1"/>
        <c:smooth val="0"/>
        <c:axId val="874783231"/>
        <c:axId val="874770751"/>
      </c:lineChart>
      <c:catAx>
        <c:axId val="874801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4785311"/>
        <c:crosses val="autoZero"/>
        <c:auto val="1"/>
        <c:lblAlgn val="ctr"/>
        <c:lblOffset val="100"/>
        <c:noMultiLvlLbl val="0"/>
      </c:catAx>
      <c:valAx>
        <c:axId val="874785311"/>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801951"/>
        <c:crosses val="autoZero"/>
        <c:crossBetween val="between"/>
      </c:valAx>
      <c:valAx>
        <c:axId val="874770751"/>
        <c:scaling>
          <c:orientation val="minMax"/>
          <c:max val="0.5"/>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783231"/>
        <c:crosses val="max"/>
        <c:crossBetween val="between"/>
      </c:valAx>
      <c:catAx>
        <c:axId val="874783231"/>
        <c:scaling>
          <c:orientation val="minMax"/>
        </c:scaling>
        <c:delete val="1"/>
        <c:axPos val="b"/>
        <c:numFmt formatCode="General" sourceLinked="1"/>
        <c:majorTickMark val="out"/>
        <c:minorTickMark val="none"/>
        <c:tickLblPos val="nextTo"/>
        <c:crossAx val="87477075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PAT(Rs. Cr.) </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1-0FBD-443C-8A85-3BCE95DF4F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Ligh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9M FY24</c:v>
                </c:pt>
                <c:pt idx="1">
                  <c:v>9M FY25</c:v>
                </c:pt>
              </c:strCache>
            </c:strRef>
          </c:cat>
          <c:val>
            <c:numRef>
              <c:f>Sheet1!$B$2:$B$3</c:f>
              <c:numCache>
                <c:formatCode>General</c:formatCode>
                <c:ptCount val="2"/>
                <c:pt idx="0">
                  <c:v>19.010000000000002</c:v>
                </c:pt>
                <c:pt idx="1">
                  <c:v>29.4</c:v>
                </c:pt>
              </c:numCache>
            </c:numRef>
          </c:val>
          <c:extLst>
            <c:ext xmlns:c16="http://schemas.microsoft.com/office/drawing/2014/chart" uri="{C3380CC4-5D6E-409C-BE32-E72D297353CC}">
              <c16:uniqueId val="{00000002-0FBD-443C-8A85-3BCE95DF4FDC}"/>
            </c:ext>
          </c:extLst>
        </c:ser>
        <c:dLbls>
          <c:showLegendKey val="0"/>
          <c:showVal val="1"/>
          <c:showCatName val="0"/>
          <c:showSerName val="0"/>
          <c:showPercent val="0"/>
          <c:showBubbleSize val="0"/>
        </c:dLbls>
        <c:gapWidth val="219"/>
        <c:overlap val="-27"/>
        <c:axId val="874801951"/>
        <c:axId val="874785311"/>
      </c:barChart>
      <c:lineChart>
        <c:grouping val="standard"/>
        <c:varyColors val="0"/>
        <c:ser>
          <c:idx val="1"/>
          <c:order val="1"/>
          <c:tx>
            <c:strRef>
              <c:f>Sheet1!$C$1</c:f>
              <c:strCache>
                <c:ptCount val="1"/>
                <c:pt idx="0">
                  <c:v>PAT Margin%</c:v>
                </c:pt>
              </c:strCache>
            </c:strRef>
          </c:tx>
          <c:spPr>
            <a:ln w="28575" cap="rnd">
              <a:solidFill>
                <a:srgbClr val="2D2E92"/>
              </a:solidFill>
              <a:round/>
            </a:ln>
            <a:effectLst/>
          </c:spPr>
          <c:marker>
            <c:symbol val="none"/>
          </c:marker>
          <c:dLbls>
            <c:dLbl>
              <c:idx val="0"/>
              <c:layout>
                <c:manualLayout>
                  <c:x val="1.2132081644739827E-2"/>
                  <c:y val="-5.2289146164219945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1251011962048142"/>
                      <c:h val="9.3597906630040403E-2"/>
                    </c:manualLayout>
                  </c15:layout>
                </c:ext>
                <c:ext xmlns:c16="http://schemas.microsoft.com/office/drawing/2014/chart" uri="{C3380CC4-5D6E-409C-BE32-E72D297353CC}">
                  <c16:uniqueId val="{00000003-0FBD-443C-8A85-3BCE95DF4FDC}"/>
                </c:ext>
              </c:extLst>
            </c:dLbl>
            <c:dLbl>
              <c:idx val="1"/>
              <c:layout>
                <c:manualLayout>
                  <c:x val="4.5493515084503167E-3"/>
                  <c:y val="-2.3767691629926348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7123018763388346"/>
                      <c:h val="0.11261220965290288"/>
                    </c:manualLayout>
                  </c15:layout>
                </c:ext>
                <c:ext xmlns:c16="http://schemas.microsoft.com/office/drawing/2014/chart" uri="{C3380CC4-5D6E-409C-BE32-E72D297353CC}">
                  <c16:uniqueId val="{00000002-C4C3-43E0-B8A1-8902E7A8A81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9M FY24</c:v>
                </c:pt>
                <c:pt idx="1">
                  <c:v>9M FY25</c:v>
                </c:pt>
              </c:strCache>
            </c:strRef>
          </c:cat>
          <c:val>
            <c:numRef>
              <c:f>Sheet1!$C$2:$C$3</c:f>
              <c:numCache>
                <c:formatCode>0.00%</c:formatCode>
                <c:ptCount val="2"/>
                <c:pt idx="0">
                  <c:v>8.9200000000000002E-2</c:v>
                </c:pt>
                <c:pt idx="1">
                  <c:v>0.13189999999999999</c:v>
                </c:pt>
              </c:numCache>
            </c:numRef>
          </c:val>
          <c:smooth val="0"/>
          <c:extLst>
            <c:ext xmlns:c16="http://schemas.microsoft.com/office/drawing/2014/chart" uri="{C3380CC4-5D6E-409C-BE32-E72D297353CC}">
              <c16:uniqueId val="{00000004-0FBD-443C-8A85-3BCE95DF4FDC}"/>
            </c:ext>
          </c:extLst>
        </c:ser>
        <c:dLbls>
          <c:showLegendKey val="0"/>
          <c:showVal val="1"/>
          <c:showCatName val="0"/>
          <c:showSerName val="0"/>
          <c:showPercent val="0"/>
          <c:showBubbleSize val="0"/>
        </c:dLbls>
        <c:marker val="1"/>
        <c:smooth val="0"/>
        <c:axId val="874783231"/>
        <c:axId val="874770751"/>
      </c:lineChart>
      <c:catAx>
        <c:axId val="874801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4785311"/>
        <c:crosses val="autoZero"/>
        <c:auto val="1"/>
        <c:lblAlgn val="ctr"/>
        <c:lblOffset val="100"/>
        <c:noMultiLvlLbl val="0"/>
      </c:catAx>
      <c:valAx>
        <c:axId val="874785311"/>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801951"/>
        <c:crosses val="autoZero"/>
        <c:crossBetween val="between"/>
      </c:valAx>
      <c:valAx>
        <c:axId val="874770751"/>
        <c:scaling>
          <c:orientation val="minMax"/>
          <c:max val="0.5"/>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874783231"/>
        <c:crosses val="max"/>
        <c:crossBetween val="between"/>
      </c:valAx>
      <c:catAx>
        <c:axId val="874783231"/>
        <c:scaling>
          <c:orientation val="minMax"/>
        </c:scaling>
        <c:delete val="1"/>
        <c:axPos val="b"/>
        <c:numFmt formatCode="General" sourceLinked="1"/>
        <c:majorTickMark val="out"/>
        <c:minorTickMark val="none"/>
        <c:tickLblPos val="nextTo"/>
        <c:crossAx val="87477075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EPS (Rs.)</c:v>
                </c:pt>
              </c:strCache>
            </c:strRef>
          </c:tx>
          <c:spPr>
            <a:solidFill>
              <a:schemeClr val="accent1"/>
            </a:solidFill>
            <a:ln>
              <a:noFill/>
            </a:ln>
            <a:effectLst/>
          </c:spPr>
          <c:invertIfNegative val="0"/>
          <c:dPt>
            <c:idx val="1"/>
            <c:invertIfNegative val="0"/>
            <c:bubble3D val="0"/>
            <c:spPr>
              <a:solidFill>
                <a:srgbClr val="FE5E00"/>
              </a:solidFill>
              <a:ln>
                <a:noFill/>
              </a:ln>
              <a:effectLst/>
            </c:spPr>
            <c:extLst>
              <c:ext xmlns:c16="http://schemas.microsoft.com/office/drawing/2014/chart" uri="{C3380CC4-5D6E-409C-BE32-E72D297353CC}">
                <c16:uniqueId val="{00000001-1D3C-4371-874F-707556E35810}"/>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Ligh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9MFY24</c:v>
                </c:pt>
                <c:pt idx="1">
                  <c:v>9MFY25</c:v>
                </c:pt>
              </c:strCache>
            </c:strRef>
          </c:cat>
          <c:val>
            <c:numRef>
              <c:f>Sheet1!$B$2:$B$3</c:f>
              <c:numCache>
                <c:formatCode>General</c:formatCode>
                <c:ptCount val="2"/>
                <c:pt idx="0">
                  <c:v>6.96</c:v>
                </c:pt>
                <c:pt idx="1">
                  <c:v>9.7200000000000006</c:v>
                </c:pt>
              </c:numCache>
            </c:numRef>
          </c:val>
          <c:extLst>
            <c:ext xmlns:c16="http://schemas.microsoft.com/office/drawing/2014/chart" uri="{C3380CC4-5D6E-409C-BE32-E72D297353CC}">
              <c16:uniqueId val="{00000002-1D3C-4371-874F-707556E35810}"/>
            </c:ext>
          </c:extLst>
        </c:ser>
        <c:dLbls>
          <c:dLblPos val="outEnd"/>
          <c:showLegendKey val="0"/>
          <c:showVal val="1"/>
          <c:showCatName val="0"/>
          <c:showSerName val="0"/>
          <c:showPercent val="0"/>
          <c:showBubbleSize val="0"/>
        </c:dLbls>
        <c:gapWidth val="219"/>
        <c:overlap val="-27"/>
        <c:axId val="956577071"/>
        <c:axId val="956572079"/>
      </c:barChart>
      <c:catAx>
        <c:axId val="95657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72079"/>
        <c:crosses val="autoZero"/>
        <c:auto val="1"/>
        <c:lblAlgn val="ctr"/>
        <c:lblOffset val="100"/>
        <c:noMultiLvlLbl val="0"/>
      </c:catAx>
      <c:valAx>
        <c:axId val="956572079"/>
        <c:scaling>
          <c:orientation val="minMax"/>
        </c:scaling>
        <c:delete val="1"/>
        <c:axPos val="l"/>
        <c:numFmt formatCode="General" sourceLinked="1"/>
        <c:majorTickMark val="none"/>
        <c:minorTickMark val="none"/>
        <c:tickLblPos val="nextTo"/>
        <c:crossAx val="95657707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IN" sz="1400" b="1">
                <a:latin typeface="Arial" panose="020B0604020202020204" pitchFamily="34" charset="0"/>
                <a:cs typeface="Arial" panose="020B0604020202020204" pitchFamily="34" charset="0"/>
              </a:rPr>
              <a:t>Tyres</a:t>
            </a:r>
          </a:p>
        </c:rich>
      </c:tx>
      <c:layout>
        <c:manualLayout>
          <c:xMode val="edge"/>
          <c:yMode val="edge"/>
          <c:x val="0.44456719271003209"/>
          <c:y val="3.066346564766309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2.8820054962341038E-2"/>
          <c:y val="0.18449185164677298"/>
          <c:w val="0.94235989007531795"/>
          <c:h val="0.56614536092347734"/>
        </c:manualLayout>
      </c:layout>
      <c:barChart>
        <c:barDir val="col"/>
        <c:grouping val="clustered"/>
        <c:varyColors val="0"/>
        <c:ser>
          <c:idx val="0"/>
          <c:order val="0"/>
          <c:tx>
            <c:strRef>
              <c:f>Sheet1!$B$1</c:f>
              <c:strCache>
                <c:ptCount val="1"/>
                <c:pt idx="0">
                  <c:v>Capacity (In Numbers)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FY22</c:v>
                </c:pt>
                <c:pt idx="1">
                  <c:v>FY23</c:v>
                </c:pt>
                <c:pt idx="2">
                  <c:v>FY24</c:v>
                </c:pt>
                <c:pt idx="3">
                  <c:v>9MFY25</c:v>
                </c:pt>
              </c:strCache>
            </c:strRef>
          </c:cat>
          <c:val>
            <c:numRef>
              <c:f>Sheet1!$B$2:$B$5</c:f>
              <c:numCache>
                <c:formatCode>#,##0</c:formatCode>
                <c:ptCount val="4"/>
                <c:pt idx="0">
                  <c:v>300000</c:v>
                </c:pt>
                <c:pt idx="1">
                  <c:v>1508400</c:v>
                </c:pt>
                <c:pt idx="2">
                  <c:v>1508400</c:v>
                </c:pt>
                <c:pt idx="3" formatCode="General">
                  <c:v>1131300</c:v>
                </c:pt>
              </c:numCache>
            </c:numRef>
          </c:val>
          <c:extLst>
            <c:ext xmlns:c16="http://schemas.microsoft.com/office/drawing/2014/chart" uri="{C3380CC4-5D6E-409C-BE32-E72D297353CC}">
              <c16:uniqueId val="{00000000-1F19-482F-9B2E-400A55EC92F0}"/>
            </c:ext>
          </c:extLst>
        </c:ser>
        <c:dLbls>
          <c:showLegendKey val="0"/>
          <c:showVal val="1"/>
          <c:showCatName val="0"/>
          <c:showSerName val="0"/>
          <c:showPercent val="0"/>
          <c:showBubbleSize val="0"/>
        </c:dLbls>
        <c:gapWidth val="219"/>
        <c:overlap val="-27"/>
        <c:axId val="956563343"/>
        <c:axId val="956549199"/>
      </c:barChart>
      <c:lineChart>
        <c:grouping val="standard"/>
        <c:varyColors val="0"/>
        <c:ser>
          <c:idx val="1"/>
          <c:order val="1"/>
          <c:tx>
            <c:strRef>
              <c:f>Sheet1!$C$1</c:f>
              <c:strCache>
                <c:ptCount val="1"/>
                <c:pt idx="0">
                  <c:v>Utilization (%)</c:v>
                </c:pt>
              </c:strCache>
            </c:strRef>
          </c:tx>
          <c:spPr>
            <a:ln w="28575" cap="rnd">
              <a:solidFill>
                <a:schemeClr val="accent2"/>
              </a:solidFill>
              <a:round/>
            </a:ln>
            <a:effectLst/>
          </c:spPr>
          <c:marker>
            <c:symbol val="none"/>
          </c:marker>
          <c:dLbls>
            <c:dLbl>
              <c:idx val="1"/>
              <c:layout>
                <c:manualLayout>
                  <c:x val="2.0960039972611665E-2"/>
                  <c:y val="-9.199039694298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6EB-4A44-8ED6-E7FB38442F7E}"/>
                </c:ext>
              </c:extLst>
            </c:dLbl>
            <c:dLbl>
              <c:idx val="2"/>
              <c:layout>
                <c:manualLayout>
                  <c:x val="1.5720029979458747E-2"/>
                  <c:y val="-5.11057760794384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6EB-4A44-8ED6-E7FB38442F7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FY22</c:v>
                </c:pt>
                <c:pt idx="1">
                  <c:v>FY23</c:v>
                </c:pt>
                <c:pt idx="2">
                  <c:v>FY24</c:v>
                </c:pt>
                <c:pt idx="3">
                  <c:v>9MFY25</c:v>
                </c:pt>
              </c:strCache>
            </c:strRef>
          </c:cat>
          <c:val>
            <c:numRef>
              <c:f>Sheet1!$C$2:$C$5</c:f>
              <c:numCache>
                <c:formatCode>0.00%</c:formatCode>
                <c:ptCount val="4"/>
                <c:pt idx="0">
                  <c:v>0.75619999999999998</c:v>
                </c:pt>
                <c:pt idx="1">
                  <c:v>0.16880000000000001</c:v>
                </c:pt>
                <c:pt idx="2">
                  <c:v>0.31680000000000003</c:v>
                </c:pt>
                <c:pt idx="3">
                  <c:v>0.3579</c:v>
                </c:pt>
              </c:numCache>
            </c:numRef>
          </c:val>
          <c:smooth val="0"/>
          <c:extLst>
            <c:ext xmlns:c16="http://schemas.microsoft.com/office/drawing/2014/chart" uri="{C3380CC4-5D6E-409C-BE32-E72D297353CC}">
              <c16:uniqueId val="{00000001-1F19-482F-9B2E-400A55EC92F0}"/>
            </c:ext>
          </c:extLst>
        </c:ser>
        <c:dLbls>
          <c:showLegendKey val="0"/>
          <c:showVal val="1"/>
          <c:showCatName val="0"/>
          <c:showSerName val="0"/>
          <c:showPercent val="0"/>
          <c:showBubbleSize val="0"/>
        </c:dLbls>
        <c:marker val="1"/>
        <c:smooth val="0"/>
        <c:axId val="956561263"/>
        <c:axId val="956567087"/>
      </c:lineChart>
      <c:catAx>
        <c:axId val="95656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49199"/>
        <c:crosses val="autoZero"/>
        <c:auto val="1"/>
        <c:lblAlgn val="ctr"/>
        <c:lblOffset val="100"/>
        <c:noMultiLvlLbl val="0"/>
      </c:catAx>
      <c:valAx>
        <c:axId val="956549199"/>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56563343"/>
        <c:crosses val="autoZero"/>
        <c:crossBetween val="between"/>
      </c:valAx>
      <c:valAx>
        <c:axId val="956567087"/>
        <c:scaling>
          <c:orientation val="minMax"/>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Light"/>
                <a:ea typeface="+mn-ea"/>
                <a:cs typeface="+mn-cs"/>
              </a:defRPr>
            </a:pPr>
            <a:endParaRPr lang="en-US"/>
          </a:p>
        </c:txPr>
        <c:crossAx val="956561263"/>
        <c:crosses val="max"/>
        <c:crossBetween val="between"/>
      </c:valAx>
      <c:catAx>
        <c:axId val="956561263"/>
        <c:scaling>
          <c:orientation val="minMax"/>
        </c:scaling>
        <c:delete val="1"/>
        <c:axPos val="b"/>
        <c:numFmt formatCode="General" sourceLinked="1"/>
        <c:majorTickMark val="out"/>
        <c:minorTickMark val="none"/>
        <c:tickLblPos val="nextTo"/>
        <c:crossAx val="95656708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Ligh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0.21027</cdr:x>
      <cdr:y>0.19192</cdr:y>
    </cdr:from>
    <cdr:to>
      <cdr:x>0.71711</cdr:x>
      <cdr:y>0.42571</cdr:y>
    </cdr:to>
    <cdr:cxnSp macro="">
      <cdr:nvCxnSpPr>
        <cdr:cNvPr id="3" name="Straight Arrow Connector 2">
          <a:extLst xmlns:a="http://schemas.openxmlformats.org/drawingml/2006/main">
            <a:ext uri="{FF2B5EF4-FFF2-40B4-BE49-F238E27FC236}">
              <a16:creationId xmlns:a16="http://schemas.microsoft.com/office/drawing/2014/main" id="{00751DFA-E3DC-AD17-A2A5-38B6AAB01A6C}"/>
            </a:ext>
          </a:extLst>
        </cdr:cNvPr>
        <cdr:cNvCxnSpPr/>
      </cdr:nvCxnSpPr>
      <cdr:spPr>
        <a:xfrm xmlns:a="http://schemas.openxmlformats.org/drawingml/2006/main" flipV="1">
          <a:off x="833234" y="397793"/>
          <a:ext cx="2008425" cy="484585"/>
        </a:xfrm>
        <a:prstGeom xmlns:a="http://schemas.openxmlformats.org/drawingml/2006/main" prst="straightConnector1">
          <a:avLst/>
        </a:prstGeom>
        <a:ln xmlns:a="http://schemas.openxmlformats.org/drawingml/2006/main" w="19050" cap="flat" cmpd="sng" algn="ctr">
          <a:solidFill>
            <a:schemeClr val="tx1">
              <a:lumMod val="65000"/>
              <a:lumOff val="35000"/>
            </a:schemeClr>
          </a:solidFill>
          <a:prstDash val="sysDash"/>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0.39</cdr:x>
      <cdr:y>0.1493</cdr:y>
    </cdr:from>
    <cdr:to>
      <cdr:x>0.68744</cdr:x>
      <cdr:y>0.26753</cdr:y>
    </cdr:to>
    <cdr:sp macro="" textlink="">
      <cdr:nvSpPr>
        <cdr:cNvPr id="4" name="TextBox 3">
          <a:extLst xmlns:a="http://schemas.openxmlformats.org/drawingml/2006/main">
            <a:ext uri="{FF2B5EF4-FFF2-40B4-BE49-F238E27FC236}">
              <a16:creationId xmlns:a16="http://schemas.microsoft.com/office/drawing/2014/main" id="{510EBE08-70F1-6005-B002-2051ABF20BAB}"/>
            </a:ext>
          </a:extLst>
        </cdr:cNvPr>
        <cdr:cNvSpPr txBox="1"/>
      </cdr:nvSpPr>
      <cdr:spPr>
        <a:xfrm xmlns:a="http://schemas.openxmlformats.org/drawingml/2006/main" rot="20680593">
          <a:off x="1545440" y="309453"/>
          <a:ext cx="1178648" cy="2450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b="0" i="0" dirty="0">
              <a:solidFill>
                <a:schemeClr val="tx1">
                  <a:lumMod val="50000"/>
                  <a:lumOff val="50000"/>
                </a:schemeClr>
              </a:solidFill>
              <a:latin typeface="Helvetica" pitchFamily="2" charset="0"/>
            </a:rPr>
            <a:t>CAGR 41.57%</a:t>
          </a:r>
        </a:p>
      </cdr:txBody>
    </cdr:sp>
  </cdr:relSizeAnchor>
</c:userShapes>
</file>

<file path=ppt/drawings/drawing2.xml><?xml version="1.0" encoding="utf-8"?>
<c:userShapes xmlns:c="http://schemas.openxmlformats.org/drawingml/2006/chart">
  <cdr:relSizeAnchor xmlns:cdr="http://schemas.openxmlformats.org/drawingml/2006/chartDrawing">
    <cdr:from>
      <cdr:x>0.06503</cdr:x>
      <cdr:y>0.11179</cdr:y>
    </cdr:from>
    <cdr:to>
      <cdr:x>0.16803</cdr:x>
      <cdr:y>0.16721</cdr:y>
    </cdr:to>
    <cdr:sp macro="" textlink="">
      <cdr:nvSpPr>
        <cdr:cNvPr id="3" name="TextBox 1"/>
        <cdr:cNvSpPr txBox="1"/>
      </cdr:nvSpPr>
      <cdr:spPr>
        <a:xfrm xmlns:a="http://schemas.openxmlformats.org/drawingml/2006/main">
          <a:off x="307588" y="445371"/>
          <a:ext cx="487208" cy="22082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smtClean="0">
              <a:latin typeface="Arial Light"/>
            </a:rPr>
            <a:t>21.2</a:t>
          </a:r>
          <a:endParaRPr lang="en-IN" sz="900" b="1" dirty="0">
            <a:latin typeface="Arial Light"/>
          </a:endParaRPr>
        </a:p>
      </cdr:txBody>
    </cdr:sp>
  </cdr:relSizeAnchor>
  <cdr:relSizeAnchor xmlns:cdr="http://schemas.openxmlformats.org/drawingml/2006/chartDrawing">
    <cdr:from>
      <cdr:x>0.22279</cdr:x>
      <cdr:y>0.11178</cdr:y>
    </cdr:from>
    <cdr:to>
      <cdr:x>0.3258</cdr:x>
      <cdr:y>0.16721</cdr:y>
    </cdr:to>
    <cdr:sp macro="" textlink="">
      <cdr:nvSpPr>
        <cdr:cNvPr id="4" name="TextBox 1"/>
        <cdr:cNvSpPr txBox="1"/>
      </cdr:nvSpPr>
      <cdr:spPr>
        <a:xfrm xmlns:a="http://schemas.openxmlformats.org/drawingml/2006/main">
          <a:off x="1053787" y="445370"/>
          <a:ext cx="487208" cy="22082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smtClean="0">
              <a:latin typeface="Arial Light"/>
            </a:rPr>
            <a:t>17.4</a:t>
          </a:r>
          <a:endParaRPr lang="en-IN" sz="900" b="1" dirty="0">
            <a:latin typeface="Arial Light"/>
          </a:endParaRPr>
        </a:p>
      </cdr:txBody>
    </cdr:sp>
  </cdr:relSizeAnchor>
  <cdr:relSizeAnchor xmlns:cdr="http://schemas.openxmlformats.org/drawingml/2006/chartDrawing">
    <cdr:from>
      <cdr:x>0.38055</cdr:x>
      <cdr:y>0.11178</cdr:y>
    </cdr:from>
    <cdr:to>
      <cdr:x>0.48356</cdr:x>
      <cdr:y>0.16721</cdr:y>
    </cdr:to>
    <cdr:sp macro="" textlink="">
      <cdr:nvSpPr>
        <cdr:cNvPr id="5" name="TextBox 1"/>
        <cdr:cNvSpPr txBox="1"/>
      </cdr:nvSpPr>
      <cdr:spPr>
        <a:xfrm xmlns:a="http://schemas.openxmlformats.org/drawingml/2006/main">
          <a:off x="1799986" y="445369"/>
          <a:ext cx="487208" cy="22082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smtClean="0">
              <a:latin typeface="Arial Light"/>
            </a:rPr>
            <a:t>15.2</a:t>
          </a:r>
          <a:endParaRPr lang="en-IN" sz="900" b="1" dirty="0">
            <a:latin typeface="Arial Light"/>
          </a:endParaRPr>
        </a:p>
      </cdr:txBody>
    </cdr:sp>
  </cdr:relSizeAnchor>
  <cdr:relSizeAnchor xmlns:cdr="http://schemas.openxmlformats.org/drawingml/2006/chartDrawing">
    <cdr:from>
      <cdr:x>0.53831</cdr:x>
      <cdr:y>0.11178</cdr:y>
    </cdr:from>
    <cdr:to>
      <cdr:x>0.64132</cdr:x>
      <cdr:y>0.16721</cdr:y>
    </cdr:to>
    <cdr:sp macro="" textlink="">
      <cdr:nvSpPr>
        <cdr:cNvPr id="6" name="TextBox 1"/>
        <cdr:cNvSpPr txBox="1"/>
      </cdr:nvSpPr>
      <cdr:spPr>
        <a:xfrm xmlns:a="http://schemas.openxmlformats.org/drawingml/2006/main">
          <a:off x="2546186" y="445368"/>
          <a:ext cx="487208" cy="22082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smtClean="0">
              <a:latin typeface="Arial Light"/>
            </a:rPr>
            <a:t>13.7</a:t>
          </a:r>
          <a:endParaRPr lang="en-IN" sz="900" b="1" dirty="0">
            <a:latin typeface="Arial Light"/>
          </a:endParaRPr>
        </a:p>
      </cdr:txBody>
    </cdr:sp>
  </cdr:relSizeAnchor>
  <cdr:relSizeAnchor xmlns:cdr="http://schemas.openxmlformats.org/drawingml/2006/chartDrawing">
    <cdr:from>
      <cdr:x>0.69583</cdr:x>
      <cdr:y>0.11179</cdr:y>
    </cdr:from>
    <cdr:to>
      <cdr:x>0.79883</cdr:x>
      <cdr:y>0.16721</cdr:y>
    </cdr:to>
    <cdr:sp macro="" textlink="">
      <cdr:nvSpPr>
        <cdr:cNvPr id="7" name="TextBox 1"/>
        <cdr:cNvSpPr txBox="1"/>
      </cdr:nvSpPr>
      <cdr:spPr>
        <a:xfrm xmlns:a="http://schemas.openxmlformats.org/drawingml/2006/main">
          <a:off x="3291229" y="445371"/>
          <a:ext cx="487208" cy="22082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smtClean="0">
              <a:latin typeface="Arial Light"/>
            </a:rPr>
            <a:t>16.3</a:t>
          </a:r>
          <a:endParaRPr lang="en-IN" sz="900" b="1" dirty="0">
            <a:latin typeface="Arial Light"/>
          </a:endParaRPr>
        </a:p>
      </cdr:txBody>
    </cdr:sp>
  </cdr:relSizeAnchor>
  <cdr:relSizeAnchor xmlns:cdr="http://schemas.openxmlformats.org/drawingml/2006/chartDrawing">
    <cdr:from>
      <cdr:x>0.85454</cdr:x>
      <cdr:y>0.11179</cdr:y>
    </cdr:from>
    <cdr:to>
      <cdr:x>0.95754</cdr:x>
      <cdr:y>0.16721</cdr:y>
    </cdr:to>
    <cdr:sp macro="" textlink="">
      <cdr:nvSpPr>
        <cdr:cNvPr id="8" name="TextBox 1"/>
        <cdr:cNvSpPr txBox="1"/>
      </cdr:nvSpPr>
      <cdr:spPr>
        <a:xfrm xmlns:a="http://schemas.openxmlformats.org/drawingml/2006/main">
          <a:off x="4041908" y="445371"/>
          <a:ext cx="487208" cy="22082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smtClean="0">
              <a:latin typeface="Arial Light"/>
            </a:rPr>
            <a:t>18.4</a:t>
          </a:r>
          <a:endParaRPr lang="en-IN" sz="900" b="1" dirty="0">
            <a:latin typeface="Arial Ligh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0.39792</cdr:x>
      <cdr:y>0.11454</cdr:y>
    </cdr:from>
    <cdr:to>
      <cdr:x>0.62966</cdr:x>
      <cdr:y>0.17917</cdr:y>
    </cdr:to>
    <cdr:sp macro="" textlink="">
      <cdr:nvSpPr>
        <cdr:cNvPr id="2" name="TextBox 1"/>
        <cdr:cNvSpPr txBox="1"/>
      </cdr:nvSpPr>
      <cdr:spPr>
        <a:xfrm xmlns:a="http://schemas.openxmlformats.org/drawingml/2006/main">
          <a:off x="1017494" y="425900"/>
          <a:ext cx="592542" cy="2403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smtClean="0">
              <a:latin typeface="Arial Light"/>
            </a:rPr>
            <a:t>25 - 27</a:t>
          </a:r>
          <a:endParaRPr lang="en-IN" sz="500" b="1" dirty="0">
            <a:latin typeface="Arial Ligh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0.20759</cdr:x>
      <cdr:y>0.13596</cdr:y>
    </cdr:from>
    <cdr:to>
      <cdr:x>0.37054</cdr:x>
      <cdr:y>0.20017</cdr:y>
    </cdr:to>
    <cdr:sp macro="" textlink="">
      <cdr:nvSpPr>
        <cdr:cNvPr id="2" name="TextBox 1"/>
        <cdr:cNvSpPr txBox="1"/>
      </cdr:nvSpPr>
      <cdr:spPr>
        <a:xfrm xmlns:a="http://schemas.openxmlformats.org/drawingml/2006/main">
          <a:off x="521752" y="532065"/>
          <a:ext cx="409534" cy="2512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latin typeface="Arial Light"/>
            </a:rPr>
            <a:t>52</a:t>
          </a:r>
          <a:endParaRPr lang="en-IN" sz="1100" b="1" dirty="0">
            <a:latin typeface="Arial Ligh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3537D-DDD6-1A4E-8BF7-21E68DC05B06}"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5F382-C6E3-164B-84D7-66F0EBCEE136}" type="slidenum">
              <a:rPr lang="en-US" smtClean="0"/>
              <a:t>‹#›</a:t>
            </a:fld>
            <a:endParaRPr lang="en-US"/>
          </a:p>
        </p:txBody>
      </p:sp>
    </p:spTree>
    <p:extLst>
      <p:ext uri="{BB962C8B-B14F-4D97-AF65-F5344CB8AC3E}">
        <p14:creationId xmlns:p14="http://schemas.microsoft.com/office/powerpoint/2010/main" val="684234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5</a:t>
            </a:fld>
            <a:endParaRPr lang="en-US"/>
          </a:p>
        </p:txBody>
      </p:sp>
    </p:spTree>
    <p:extLst>
      <p:ext uri="{BB962C8B-B14F-4D97-AF65-F5344CB8AC3E}">
        <p14:creationId xmlns:p14="http://schemas.microsoft.com/office/powerpoint/2010/main" val="347470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6</a:t>
            </a:fld>
            <a:endParaRPr lang="en-US"/>
          </a:p>
        </p:txBody>
      </p:sp>
    </p:spTree>
    <p:extLst>
      <p:ext uri="{BB962C8B-B14F-4D97-AF65-F5344CB8AC3E}">
        <p14:creationId xmlns:p14="http://schemas.microsoft.com/office/powerpoint/2010/main" val="1910505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11</a:t>
            </a:fld>
            <a:endParaRPr lang="en-US"/>
          </a:p>
        </p:txBody>
      </p:sp>
    </p:spTree>
    <p:extLst>
      <p:ext uri="{BB962C8B-B14F-4D97-AF65-F5344CB8AC3E}">
        <p14:creationId xmlns:p14="http://schemas.microsoft.com/office/powerpoint/2010/main" val="311662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12</a:t>
            </a:fld>
            <a:endParaRPr lang="en-US"/>
          </a:p>
        </p:txBody>
      </p:sp>
    </p:spTree>
    <p:extLst>
      <p:ext uri="{BB962C8B-B14F-4D97-AF65-F5344CB8AC3E}">
        <p14:creationId xmlns:p14="http://schemas.microsoft.com/office/powerpoint/2010/main" val="375672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15</a:t>
            </a:fld>
            <a:endParaRPr lang="en-US"/>
          </a:p>
        </p:txBody>
      </p:sp>
    </p:spTree>
    <p:extLst>
      <p:ext uri="{BB962C8B-B14F-4D97-AF65-F5344CB8AC3E}">
        <p14:creationId xmlns:p14="http://schemas.microsoft.com/office/powerpoint/2010/main" val="213417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16</a:t>
            </a:fld>
            <a:endParaRPr lang="en-US"/>
          </a:p>
        </p:txBody>
      </p:sp>
    </p:spTree>
    <p:extLst>
      <p:ext uri="{BB962C8B-B14F-4D97-AF65-F5344CB8AC3E}">
        <p14:creationId xmlns:p14="http://schemas.microsoft.com/office/powerpoint/2010/main" val="3717727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18</a:t>
            </a:fld>
            <a:endParaRPr lang="en-US"/>
          </a:p>
        </p:txBody>
      </p:sp>
    </p:spTree>
    <p:extLst>
      <p:ext uri="{BB962C8B-B14F-4D97-AF65-F5344CB8AC3E}">
        <p14:creationId xmlns:p14="http://schemas.microsoft.com/office/powerpoint/2010/main" val="140818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21</a:t>
            </a:fld>
            <a:endParaRPr lang="en-US"/>
          </a:p>
        </p:txBody>
      </p:sp>
    </p:spTree>
    <p:extLst>
      <p:ext uri="{BB962C8B-B14F-4D97-AF65-F5344CB8AC3E}">
        <p14:creationId xmlns:p14="http://schemas.microsoft.com/office/powerpoint/2010/main" val="1550196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5F382-C6E3-164B-84D7-66F0EBCEE136}" type="slidenum">
              <a:rPr lang="en-US" smtClean="0"/>
              <a:t>22</a:t>
            </a:fld>
            <a:endParaRPr lang="en-US"/>
          </a:p>
        </p:txBody>
      </p:sp>
    </p:spTree>
    <p:extLst>
      <p:ext uri="{BB962C8B-B14F-4D97-AF65-F5344CB8AC3E}">
        <p14:creationId xmlns:p14="http://schemas.microsoft.com/office/powerpoint/2010/main" val="219941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F5064E2E-60CB-428A-8A2B-FE148AF81764}" type="datetimeFigureOut">
              <a:rPr lang="en-IN" smtClean="0"/>
              <a:t>11-02-2025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1184658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5064E2E-60CB-428A-8A2B-FE148AF81764}" type="datetimeFigureOut">
              <a:rPr lang="en-IN" smtClean="0"/>
              <a:t>11-02-2025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206312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5064E2E-60CB-428A-8A2B-FE148AF81764}" type="datetimeFigureOut">
              <a:rPr lang="en-IN" smtClean="0"/>
              <a:t>11-02-2025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211772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5064E2E-60CB-428A-8A2B-FE148AF81764}" type="datetimeFigureOut">
              <a:rPr lang="en-IN" smtClean="0"/>
              <a:t>11-02-2025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216982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064E2E-60CB-428A-8A2B-FE148AF81764}" type="datetimeFigureOut">
              <a:rPr lang="en-IN" smtClean="0"/>
              <a:t>11-02-2025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138861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F5064E2E-60CB-428A-8A2B-FE148AF81764}" type="datetimeFigureOut">
              <a:rPr lang="en-IN" smtClean="0"/>
              <a:t>11-02-2025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2821257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F5064E2E-60CB-428A-8A2B-FE148AF81764}" type="datetimeFigureOut">
              <a:rPr lang="en-IN" smtClean="0"/>
              <a:t>11-02-2025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248500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F5064E2E-60CB-428A-8A2B-FE148AF81764}" type="datetimeFigureOut">
              <a:rPr lang="en-IN" smtClean="0"/>
              <a:t>11-02-2025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85068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64E2E-60CB-428A-8A2B-FE148AF81764}" type="datetimeFigureOut">
              <a:rPr lang="en-IN" smtClean="0"/>
              <a:t>11-02-2025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71485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064E2E-60CB-428A-8A2B-FE148AF81764}" type="datetimeFigureOut">
              <a:rPr lang="en-IN" smtClean="0"/>
              <a:t>11-02-2025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325785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064E2E-60CB-428A-8A2B-FE148AF81764}" type="datetimeFigureOut">
              <a:rPr lang="en-IN" smtClean="0"/>
              <a:t>11-02-2025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56EC234-0766-43D4-B6F9-6F756C266FEB}" type="slidenum">
              <a:rPr lang="en-IN" smtClean="0"/>
              <a:t>‹#›</a:t>
            </a:fld>
            <a:endParaRPr lang="en-IN"/>
          </a:p>
        </p:txBody>
      </p:sp>
    </p:spTree>
    <p:extLst>
      <p:ext uri="{BB962C8B-B14F-4D97-AF65-F5344CB8AC3E}">
        <p14:creationId xmlns:p14="http://schemas.microsoft.com/office/powerpoint/2010/main" val="412260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64E2E-60CB-428A-8A2B-FE148AF81764}" type="datetimeFigureOut">
              <a:rPr lang="en-IN" smtClean="0"/>
              <a:t>11-02-2025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EC234-0766-43D4-B6F9-6F756C266FEB}" type="slidenum">
              <a:rPr lang="en-IN" smtClean="0"/>
              <a:t>‹#›</a:t>
            </a:fld>
            <a:endParaRPr lang="en-IN"/>
          </a:p>
        </p:txBody>
      </p:sp>
    </p:spTree>
    <p:extLst>
      <p:ext uri="{BB962C8B-B14F-4D97-AF65-F5344CB8AC3E}">
        <p14:creationId xmlns:p14="http://schemas.microsoft.com/office/powerpoint/2010/main" val="22437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3.png"/><Relationship Id="rId7" Type="http://schemas.openxmlformats.org/officeDocument/2006/relationships/chart" Target="../charts/chart1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18.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1.pn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emf"/><Relationship Id="rId4" Type="http://schemas.openxmlformats.org/officeDocument/2006/relationships/image" Target="../media/image24.emf"/><Relationship Id="rId9" Type="http://schemas.openxmlformats.org/officeDocument/2006/relationships/image" Target="../media/image2.emf"/></Relationships>
</file>

<file path=ppt/slides/_rels/slide2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2.emf"/><Relationship Id="rId7" Type="http://schemas.openxmlformats.org/officeDocument/2006/relationships/image" Target="../media/image37.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4.png"/><Relationship Id="rId9"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image" Target="../media/image2.emf"/><Relationship Id="rId2" Type="http://schemas.openxmlformats.org/officeDocument/2006/relationships/chart" Target="../charts/chart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hart" Target="../charts/chart22.xml"/><Relationship Id="rId4" Type="http://schemas.openxmlformats.org/officeDocument/2006/relationships/chart" Target="../charts/char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chart" Target="../charts/chart23.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26.xml"/><Relationship Id="rId4" Type="http://schemas.openxmlformats.org/officeDocument/2006/relationships/chart" Target="../charts/char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28.xml"/><Relationship Id="rId4" Type="http://schemas.openxmlformats.org/officeDocument/2006/relationships/chart" Target="../charts/char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34.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image" Target="../media/image2.emf"/><Relationship Id="rId7" Type="http://schemas.openxmlformats.org/officeDocument/2006/relationships/chart" Target="../charts/chart3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 Id="rId9" Type="http://schemas.openxmlformats.org/officeDocument/2006/relationships/chart" Target="../charts/chart38.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png"/><Relationship Id="rId7" Type="http://schemas.openxmlformats.org/officeDocument/2006/relationships/chart" Target="../charts/chart3.xml"/><Relationship Id="rId12" Type="http://schemas.openxmlformats.org/officeDocument/2006/relationships/chart" Target="../charts/chart8.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2.xml"/><Relationship Id="rId11" Type="http://schemas.openxmlformats.org/officeDocument/2006/relationships/chart" Target="../charts/chart7.xml"/><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2.emf"/><Relationship Id="rId9"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653143" y="2547257"/>
            <a:ext cx="5172891" cy="255454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2E3092"/>
                </a:solidFill>
                <a:effectLst/>
                <a:uLnTx/>
                <a:uFillTx/>
                <a:latin typeface="Arial" panose="020B0604020202020204" pitchFamily="34" charset="0"/>
                <a:ea typeface="+mn-ea"/>
                <a:cs typeface="Arial" panose="020B0604020202020204" pitchFamily="34" charset="0"/>
              </a:rPr>
              <a:t>RESULT UPDATE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2E309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E3092"/>
                </a:solidFill>
                <a:effectLst/>
                <a:uLnTx/>
                <a:uFillTx/>
                <a:latin typeface="Arial" panose="020B0604020202020204" pitchFamily="34" charset="0"/>
                <a:ea typeface="+mn-ea"/>
                <a:cs typeface="Arial" panose="020B0604020202020204" pitchFamily="34" charset="0"/>
              </a:rPr>
              <a:t>Q3</a:t>
            </a:r>
            <a:r>
              <a:rPr lang="en-US" sz="2000" dirty="0">
                <a:solidFill>
                  <a:srgbClr val="2E3092"/>
                </a:solidFill>
                <a:latin typeface="Arial" panose="020B0604020202020204" pitchFamily="34" charset="0"/>
                <a:cs typeface="Arial" panose="020B0604020202020204" pitchFamily="34" charset="0"/>
              </a:rPr>
              <a:t> </a:t>
            </a:r>
            <a:r>
              <a:rPr kumimoji="0" lang="en-US" sz="2000" b="0" i="0" u="none" strike="noStrike" kern="1200" cap="none" spc="0" normalizeH="0" baseline="0" noProof="0" dirty="0" smtClean="0">
                <a:ln>
                  <a:noFill/>
                </a:ln>
                <a:solidFill>
                  <a:srgbClr val="2E3092"/>
                </a:solidFill>
                <a:effectLst/>
                <a:uLnTx/>
                <a:uFillTx/>
                <a:latin typeface="Arial" panose="020B0604020202020204" pitchFamily="34" charset="0"/>
                <a:ea typeface="+mn-ea"/>
                <a:cs typeface="Arial" panose="020B0604020202020204" pitchFamily="34" charset="0"/>
              </a:rPr>
              <a:t>FY25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2E3092"/>
                </a:solidFill>
                <a:latin typeface="Arial" panose="020B0604020202020204" pitchFamily="34" charset="0"/>
                <a:cs typeface="Arial" panose="020B0604020202020204" pitchFamily="34" charset="0"/>
              </a:rPr>
              <a:t>February </a:t>
            </a:r>
            <a:r>
              <a:rPr kumimoji="0" lang="en-US" sz="2000" b="0" i="0" u="none" strike="noStrike" kern="1200" cap="none" spc="0" normalizeH="0" baseline="0" noProof="0" smtClean="0">
                <a:ln>
                  <a:noFill/>
                </a:ln>
                <a:solidFill>
                  <a:srgbClr val="2E3092"/>
                </a:solidFill>
                <a:effectLst/>
                <a:uLnTx/>
                <a:uFillTx/>
                <a:latin typeface="Arial" panose="020B0604020202020204" pitchFamily="34" charset="0"/>
                <a:ea typeface="+mn-ea"/>
                <a:cs typeface="Arial" panose="020B0604020202020204" pitchFamily="34" charset="0"/>
              </a:rPr>
              <a:t>2025</a:t>
            </a:r>
            <a:endParaRPr kumimoji="0" lang="en-US" sz="2000" b="0" i="0" u="none" strike="noStrike" kern="1200" cap="none" spc="0" normalizeH="0" baseline="0" noProof="0" dirty="0">
              <a:ln>
                <a:noFill/>
              </a:ln>
              <a:solidFill>
                <a:srgbClr val="2E309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9908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793817-A7F4-0335-27A1-473B10077692}"/>
              </a:ext>
            </a:extLst>
          </p:cNvPr>
          <p:cNvSpPr txBox="1"/>
          <p:nvPr/>
        </p:nvSpPr>
        <p:spPr>
          <a:xfrm>
            <a:off x="4551679" y="1009043"/>
            <a:ext cx="3534399" cy="338554"/>
          </a:xfrm>
          <a:prstGeom prst="rect">
            <a:avLst/>
          </a:prstGeom>
          <a:noFill/>
        </p:spPr>
        <p:txBody>
          <a:bodyPr wrap="square" rtlCol="0" anchor="ctr">
            <a:spAutoFit/>
          </a:bodyPr>
          <a:lstStyle/>
          <a:p>
            <a:r>
              <a:rPr lang="en-GB" sz="1600" b="1" dirty="0" err="1" smtClean="0">
                <a:solidFill>
                  <a:schemeClr val="tx1">
                    <a:lumMod val="75000"/>
                    <a:lumOff val="25000"/>
                  </a:schemeClr>
                </a:solidFill>
                <a:latin typeface="Arial" panose="020B0604020202020204" pitchFamily="34" charset="0"/>
                <a:cs typeface="Arial" panose="020B0604020202020204" pitchFamily="34" charset="0"/>
              </a:rPr>
              <a:t>Tolins</a:t>
            </a:r>
            <a:r>
              <a:rPr lang="en-GB" sz="1600" b="1" dirty="0" smtClean="0">
                <a:solidFill>
                  <a:schemeClr val="tx1">
                    <a:lumMod val="75000"/>
                    <a:lumOff val="25000"/>
                  </a:schemeClr>
                </a:solidFill>
                <a:latin typeface="Arial" panose="020B0604020202020204" pitchFamily="34" charset="0"/>
                <a:cs typeface="Arial" panose="020B0604020202020204" pitchFamily="34" charset="0"/>
              </a:rPr>
              <a:t> Tyres Limited (Standalone)</a:t>
            </a:r>
            <a:endParaRPr lang="en-IN" sz="1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BEEBD48-E0FD-05DC-8A9A-DF925DE94FA9}"/>
              </a:ext>
            </a:extLst>
          </p:cNvPr>
          <p:cNvSpPr txBox="1"/>
          <p:nvPr/>
        </p:nvSpPr>
        <p:spPr>
          <a:xfrm>
            <a:off x="1985347" y="4101942"/>
            <a:ext cx="8032051" cy="338554"/>
          </a:xfrm>
          <a:prstGeom prst="rect">
            <a:avLst/>
          </a:prstGeom>
          <a:noFill/>
        </p:spPr>
        <p:txBody>
          <a:bodyPr wrap="square" rtlCol="0">
            <a:spAutoFit/>
          </a:bodyPr>
          <a:lstStyle/>
          <a:p>
            <a:pPr algn="ctr"/>
            <a:r>
              <a:rPr lang="en-GB" sz="1600" b="1" dirty="0" err="1" smtClean="0">
                <a:solidFill>
                  <a:schemeClr val="tx1">
                    <a:lumMod val="75000"/>
                    <a:lumOff val="25000"/>
                  </a:schemeClr>
                </a:solidFill>
                <a:latin typeface="Arial" panose="020B0604020202020204" pitchFamily="34" charset="0"/>
                <a:cs typeface="Arial" panose="020B0604020202020204" pitchFamily="34" charset="0"/>
              </a:rPr>
              <a:t>Tolins</a:t>
            </a:r>
            <a:r>
              <a:rPr lang="en-GB" sz="1600" b="1" dirty="0" smtClean="0">
                <a:solidFill>
                  <a:schemeClr val="tx1">
                    <a:lumMod val="75000"/>
                    <a:lumOff val="25000"/>
                  </a:schemeClr>
                </a:solidFill>
                <a:latin typeface="Arial" panose="020B0604020202020204" pitchFamily="34" charset="0"/>
                <a:cs typeface="Arial" panose="020B0604020202020204" pitchFamily="34" charset="0"/>
              </a:rPr>
              <a:t> Tyres LLC (Wholly </a:t>
            </a:r>
            <a:r>
              <a:rPr lang="en-GB" sz="1600" b="1" dirty="0">
                <a:solidFill>
                  <a:schemeClr val="tx1">
                    <a:lumMod val="75000"/>
                    <a:lumOff val="25000"/>
                  </a:schemeClr>
                </a:solidFill>
                <a:latin typeface="Arial" panose="020B0604020202020204" pitchFamily="34" charset="0"/>
                <a:cs typeface="Arial" panose="020B0604020202020204" pitchFamily="34" charset="0"/>
              </a:rPr>
              <a:t>owned Foreign Subsidiary)</a:t>
            </a:r>
            <a:endParaRPr lang="en-IN" sz="16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DCF95B1-CAED-89EB-A6B9-7E78353184B7}"/>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6" name="TextBox 5">
            <a:extLst>
              <a:ext uri="{FF2B5EF4-FFF2-40B4-BE49-F238E27FC236}">
                <a16:creationId xmlns:a16="http://schemas.microsoft.com/office/drawing/2014/main" id="{499D6075-0971-0647-36B2-6F4328377AB8}"/>
              </a:ext>
            </a:extLst>
          </p:cNvPr>
          <p:cNvSpPr txBox="1"/>
          <p:nvPr/>
        </p:nvSpPr>
        <p:spPr>
          <a:xfrm>
            <a:off x="1964064" y="355720"/>
            <a:ext cx="4134465" cy="646331"/>
          </a:xfrm>
          <a:prstGeom prst="rect">
            <a:avLst/>
          </a:prstGeom>
          <a:noFill/>
        </p:spPr>
        <p:txBody>
          <a:bodyPr wrap="none" rtlCol="0">
            <a:spAutoFit/>
          </a:bodyPr>
          <a:lstStyle/>
          <a:p>
            <a:r>
              <a:rPr lang="en-US" sz="3600" b="1" dirty="0" smtClean="0">
                <a:solidFill>
                  <a:srgbClr val="2D2F92"/>
                </a:solidFill>
                <a:latin typeface="Arial" panose="020B0604020202020204" pitchFamily="34" charset="0"/>
                <a:cs typeface="Arial" panose="020B0604020202020204" pitchFamily="34" charset="0"/>
              </a:rPr>
              <a:t>Capacity </a:t>
            </a:r>
            <a:r>
              <a:rPr lang="en-US" sz="3600" b="1" dirty="0">
                <a:solidFill>
                  <a:srgbClr val="FE5E00"/>
                </a:solidFill>
                <a:latin typeface="Arial" panose="020B0604020202020204" pitchFamily="34" charset="0"/>
                <a:cs typeface="Arial" panose="020B0604020202020204" pitchFamily="34" charset="0"/>
              </a:rPr>
              <a:t>B</a:t>
            </a:r>
            <a:r>
              <a:rPr lang="en-US" sz="3600" b="1" dirty="0" smtClean="0">
                <a:solidFill>
                  <a:srgbClr val="FE5E00"/>
                </a:solidFill>
                <a:latin typeface="Arial" panose="020B0604020202020204" pitchFamily="34" charset="0"/>
                <a:cs typeface="Arial" panose="020B0604020202020204" pitchFamily="34" charset="0"/>
              </a:rPr>
              <a:t>uild </a:t>
            </a:r>
            <a:r>
              <a:rPr lang="en-US" sz="3600" b="1" dirty="0">
                <a:solidFill>
                  <a:srgbClr val="FE5E00"/>
                </a:solidFill>
                <a:latin typeface="Arial" panose="020B0604020202020204" pitchFamily="34" charset="0"/>
                <a:cs typeface="Arial" panose="020B0604020202020204" pitchFamily="34" charset="0"/>
              </a:rPr>
              <a:t>Up</a:t>
            </a:r>
          </a:p>
        </p:txBody>
      </p:sp>
      <p:pic>
        <p:nvPicPr>
          <p:cNvPr id="7" name="Picture 6">
            <a:extLst>
              <a:ext uri="{FF2B5EF4-FFF2-40B4-BE49-F238E27FC236}">
                <a16:creationId xmlns:a16="http://schemas.microsoft.com/office/drawing/2014/main" id="{95838CFE-E1E0-AF94-1E3C-15A016066FA8}"/>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9" name="Straight Connector 8">
            <a:extLst>
              <a:ext uri="{FF2B5EF4-FFF2-40B4-BE49-F238E27FC236}">
                <a16:creationId xmlns:a16="http://schemas.microsoft.com/office/drawing/2014/main" id="{1AD253D0-7240-D2AC-6080-A2A45671E7E9}"/>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1E7D7B-7F20-182D-C2B0-58222386EE1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2C5755-47BD-9FA1-71E4-DDB5B88C2BD4}"/>
              </a:ext>
            </a:extLst>
          </p:cNvPr>
          <p:cNvCxnSpPr>
            <a:cxnSpLocks/>
          </p:cNvCxnSpPr>
          <p:nvPr/>
        </p:nvCxnSpPr>
        <p:spPr>
          <a:xfrm>
            <a:off x="6007838" y="718372"/>
            <a:ext cx="2288051"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64023F-9D4D-D6E4-0788-A4006721402F}"/>
              </a:ext>
            </a:extLst>
          </p:cNvPr>
          <p:cNvCxnSpPr/>
          <p:nvPr/>
        </p:nvCxnSpPr>
        <p:spPr>
          <a:xfrm>
            <a:off x="6190777" y="1740011"/>
            <a:ext cx="4939" cy="2236992"/>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D60AB7-083A-F8B4-A2BE-276EC0F95990}"/>
              </a:ext>
            </a:extLst>
          </p:cNvPr>
          <p:cNvCxnSpPr/>
          <p:nvPr/>
        </p:nvCxnSpPr>
        <p:spPr>
          <a:xfrm>
            <a:off x="499710" y="3977003"/>
            <a:ext cx="10822550"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17" name="Chart 16"/>
          <p:cNvGraphicFramePr/>
          <p:nvPr>
            <p:extLst>
              <p:ext uri="{D42A27DB-BD31-4B8C-83A1-F6EECF244321}">
                <p14:modId xmlns:p14="http://schemas.microsoft.com/office/powerpoint/2010/main" val="2684524951"/>
              </p:ext>
            </p:extLst>
          </p:nvPr>
        </p:nvGraphicFramePr>
        <p:xfrm>
          <a:off x="1063666" y="1395261"/>
          <a:ext cx="4847319" cy="24850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extLst>
              <p:ext uri="{D42A27DB-BD31-4B8C-83A1-F6EECF244321}">
                <p14:modId xmlns:p14="http://schemas.microsoft.com/office/powerpoint/2010/main" val="297997370"/>
              </p:ext>
            </p:extLst>
          </p:nvPr>
        </p:nvGraphicFramePr>
        <p:xfrm>
          <a:off x="6474941" y="1395261"/>
          <a:ext cx="4847319" cy="24850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p:cNvGraphicFramePr/>
          <p:nvPr>
            <p:extLst>
              <p:ext uri="{D42A27DB-BD31-4B8C-83A1-F6EECF244321}">
                <p14:modId xmlns:p14="http://schemas.microsoft.com/office/powerpoint/2010/main" val="885804909"/>
              </p:ext>
            </p:extLst>
          </p:nvPr>
        </p:nvGraphicFramePr>
        <p:xfrm>
          <a:off x="3767117" y="4376252"/>
          <a:ext cx="4847319" cy="232458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14703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F35364-45FE-9AD8-0BD5-7160D9260EB1}"/>
              </a:ext>
            </a:extLst>
          </p:cNvPr>
          <p:cNvPicPr>
            <a:picLocks noChangeAspect="1"/>
          </p:cNvPicPr>
          <p:nvPr/>
        </p:nvPicPr>
        <p:blipFill>
          <a:blip r:embed="rId3"/>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A46BA9F7-467A-29C3-5018-B61EE68D8A94}"/>
              </a:ext>
            </a:extLst>
          </p:cNvPr>
          <p:cNvSpPr txBox="1"/>
          <p:nvPr/>
        </p:nvSpPr>
        <p:spPr>
          <a:xfrm>
            <a:off x="1964064" y="355720"/>
            <a:ext cx="2287806" cy="646331"/>
          </a:xfrm>
          <a:prstGeom prst="rect">
            <a:avLst/>
          </a:prstGeom>
          <a:noFill/>
        </p:spPr>
        <p:txBody>
          <a:bodyPr wrap="none" rtlCol="0">
            <a:spAutoFit/>
          </a:bodyPr>
          <a:lstStyle/>
          <a:p>
            <a:r>
              <a:rPr lang="en-US" sz="3600" b="1" dirty="0">
                <a:solidFill>
                  <a:srgbClr val="2D2E92"/>
                </a:solidFill>
                <a:latin typeface="Arial" panose="020B0604020202020204" pitchFamily="34" charset="0"/>
                <a:cs typeface="Arial" panose="020B0604020202020204" pitchFamily="34" charset="0"/>
              </a:rPr>
              <a:t>Sales </a:t>
            </a:r>
            <a:r>
              <a:rPr lang="en-US" sz="3600" b="1" dirty="0">
                <a:solidFill>
                  <a:srgbClr val="FE5E00"/>
                </a:solidFill>
                <a:latin typeface="Arial" panose="020B0604020202020204" pitchFamily="34" charset="0"/>
                <a:cs typeface="Arial" panose="020B0604020202020204" pitchFamily="34" charset="0"/>
              </a:rPr>
              <a:t>Mix</a:t>
            </a:r>
          </a:p>
        </p:txBody>
      </p:sp>
      <p:pic>
        <p:nvPicPr>
          <p:cNvPr id="6" name="Picture 5">
            <a:extLst>
              <a:ext uri="{FF2B5EF4-FFF2-40B4-BE49-F238E27FC236}">
                <a16:creationId xmlns:a16="http://schemas.microsoft.com/office/drawing/2014/main" id="{03F8E24B-4251-C0FD-70C2-04470B0FFB52}"/>
              </a:ext>
            </a:extLst>
          </p:cNvPr>
          <p:cNvPicPr>
            <a:picLocks noChangeAspect="1"/>
          </p:cNvPicPr>
          <p:nvPr/>
        </p:nvPicPr>
        <p:blipFill>
          <a:blip r:embed="rId4">
            <a:alphaModFix amt="69000"/>
          </a:blip>
          <a:stretch>
            <a:fillRect/>
          </a:stretch>
        </p:blipFill>
        <p:spPr>
          <a:xfrm>
            <a:off x="1063666" y="427702"/>
            <a:ext cx="544068" cy="473900"/>
          </a:xfrm>
          <a:prstGeom prst="rect">
            <a:avLst/>
          </a:prstGeom>
        </p:spPr>
      </p:pic>
      <p:cxnSp>
        <p:nvCxnSpPr>
          <p:cNvPr id="13" name="Straight Connector 12">
            <a:extLst>
              <a:ext uri="{FF2B5EF4-FFF2-40B4-BE49-F238E27FC236}">
                <a16:creationId xmlns:a16="http://schemas.microsoft.com/office/drawing/2014/main" id="{9FD44B36-C473-F958-F4BD-5863933082AB}"/>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617B8-2AF1-37C0-34A2-C0F3D27355C3}"/>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B32A3D-5B18-CA5F-06A0-EA816741A180}"/>
              </a:ext>
            </a:extLst>
          </p:cNvPr>
          <p:cNvCxnSpPr>
            <a:cxnSpLocks/>
          </p:cNvCxnSpPr>
          <p:nvPr/>
        </p:nvCxnSpPr>
        <p:spPr>
          <a:xfrm>
            <a:off x="4139632" y="718372"/>
            <a:ext cx="2288051"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6261B-6DF3-35EC-BC4C-17A722DF6855}"/>
              </a:ext>
            </a:extLst>
          </p:cNvPr>
          <p:cNvCxnSpPr>
            <a:cxnSpLocks/>
          </p:cNvCxnSpPr>
          <p:nvPr/>
        </p:nvCxnSpPr>
        <p:spPr>
          <a:xfrm>
            <a:off x="6057900" y="1120413"/>
            <a:ext cx="2540" cy="2099037"/>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35700" y="3219450"/>
            <a:ext cx="9548200" cy="3175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36261B-6DF3-35EC-BC4C-17A722DF6855}"/>
              </a:ext>
            </a:extLst>
          </p:cNvPr>
          <p:cNvCxnSpPr>
            <a:cxnSpLocks/>
          </p:cNvCxnSpPr>
          <p:nvPr/>
        </p:nvCxnSpPr>
        <p:spPr>
          <a:xfrm>
            <a:off x="6057900" y="3214519"/>
            <a:ext cx="0" cy="2859709"/>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p:nvPr>
            <p:extLst>
              <p:ext uri="{D42A27DB-BD31-4B8C-83A1-F6EECF244321}">
                <p14:modId xmlns:p14="http://schemas.microsoft.com/office/powerpoint/2010/main" val="3866081738"/>
              </p:ext>
            </p:extLst>
          </p:nvPr>
        </p:nvGraphicFramePr>
        <p:xfrm>
          <a:off x="2373533" y="1093358"/>
          <a:ext cx="3147164" cy="21346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p:nvPr>
            <p:extLst>
              <p:ext uri="{D42A27DB-BD31-4B8C-83A1-F6EECF244321}">
                <p14:modId xmlns:p14="http://schemas.microsoft.com/office/powerpoint/2010/main" val="1454820016"/>
              </p:ext>
            </p:extLst>
          </p:nvPr>
        </p:nvGraphicFramePr>
        <p:xfrm>
          <a:off x="6898588" y="1116581"/>
          <a:ext cx="3147164" cy="21346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p:nvPr>
            <p:extLst>
              <p:ext uri="{D42A27DB-BD31-4B8C-83A1-F6EECF244321}">
                <p14:modId xmlns:p14="http://schemas.microsoft.com/office/powerpoint/2010/main" val="2052406757"/>
              </p:ext>
            </p:extLst>
          </p:nvPr>
        </p:nvGraphicFramePr>
        <p:xfrm>
          <a:off x="2373533" y="3483567"/>
          <a:ext cx="3147164" cy="247126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Chart 28"/>
          <p:cNvGraphicFramePr/>
          <p:nvPr>
            <p:extLst>
              <p:ext uri="{D42A27DB-BD31-4B8C-83A1-F6EECF244321}">
                <p14:modId xmlns:p14="http://schemas.microsoft.com/office/powerpoint/2010/main" val="3365101698"/>
              </p:ext>
            </p:extLst>
          </p:nvPr>
        </p:nvGraphicFramePr>
        <p:xfrm>
          <a:off x="6897318" y="3408739"/>
          <a:ext cx="3147164" cy="24712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000425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236261B-6DF3-35EC-BC4C-17A722DF6855}"/>
              </a:ext>
            </a:extLst>
          </p:cNvPr>
          <p:cNvCxnSpPr>
            <a:cxnSpLocks/>
          </p:cNvCxnSpPr>
          <p:nvPr/>
        </p:nvCxnSpPr>
        <p:spPr>
          <a:xfrm flipH="1">
            <a:off x="4139632" y="1308200"/>
            <a:ext cx="50679" cy="455920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5C4049-7ECE-16B7-CA03-E07F4A9FF978}"/>
              </a:ext>
            </a:extLst>
          </p:cNvPr>
          <p:cNvCxnSpPr>
            <a:cxnSpLocks/>
          </p:cNvCxnSpPr>
          <p:nvPr/>
        </p:nvCxnSpPr>
        <p:spPr>
          <a:xfrm>
            <a:off x="7656020" y="1308200"/>
            <a:ext cx="19460" cy="455920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2F35364-45FE-9AD8-0BD5-7160D9260EB1}"/>
              </a:ext>
            </a:extLst>
          </p:cNvPr>
          <p:cNvPicPr>
            <a:picLocks noChangeAspect="1"/>
          </p:cNvPicPr>
          <p:nvPr/>
        </p:nvPicPr>
        <p:blipFill>
          <a:blip r:embed="rId3"/>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A46BA9F7-467A-29C3-5018-B61EE68D8A94}"/>
              </a:ext>
            </a:extLst>
          </p:cNvPr>
          <p:cNvSpPr txBox="1"/>
          <p:nvPr/>
        </p:nvSpPr>
        <p:spPr>
          <a:xfrm>
            <a:off x="1964064" y="355720"/>
            <a:ext cx="2287806" cy="646331"/>
          </a:xfrm>
          <a:prstGeom prst="rect">
            <a:avLst/>
          </a:prstGeom>
          <a:noFill/>
        </p:spPr>
        <p:txBody>
          <a:bodyPr wrap="none" rtlCol="0">
            <a:spAutoFit/>
          </a:bodyPr>
          <a:lstStyle/>
          <a:p>
            <a:r>
              <a:rPr lang="en-US" sz="3600" b="1" dirty="0">
                <a:solidFill>
                  <a:srgbClr val="2D2E92"/>
                </a:solidFill>
                <a:latin typeface="Arial" panose="020B0604020202020204" pitchFamily="34" charset="0"/>
                <a:cs typeface="Arial" panose="020B0604020202020204" pitchFamily="34" charset="0"/>
              </a:rPr>
              <a:t>Sales </a:t>
            </a:r>
            <a:r>
              <a:rPr lang="en-US" sz="3600" b="1" dirty="0">
                <a:solidFill>
                  <a:srgbClr val="FE5E00"/>
                </a:solidFill>
                <a:latin typeface="Arial" panose="020B0604020202020204" pitchFamily="34" charset="0"/>
                <a:cs typeface="Arial" panose="020B0604020202020204" pitchFamily="34" charset="0"/>
              </a:rPr>
              <a:t>Mix</a:t>
            </a:r>
          </a:p>
        </p:txBody>
      </p:sp>
      <p:pic>
        <p:nvPicPr>
          <p:cNvPr id="6" name="Picture 5">
            <a:extLst>
              <a:ext uri="{FF2B5EF4-FFF2-40B4-BE49-F238E27FC236}">
                <a16:creationId xmlns:a16="http://schemas.microsoft.com/office/drawing/2014/main" id="{03F8E24B-4251-C0FD-70C2-04470B0FFB52}"/>
              </a:ext>
            </a:extLst>
          </p:cNvPr>
          <p:cNvPicPr>
            <a:picLocks noChangeAspect="1"/>
          </p:cNvPicPr>
          <p:nvPr/>
        </p:nvPicPr>
        <p:blipFill>
          <a:blip r:embed="rId4">
            <a:alphaModFix amt="69000"/>
          </a:blip>
          <a:stretch>
            <a:fillRect/>
          </a:stretch>
        </p:blipFill>
        <p:spPr>
          <a:xfrm>
            <a:off x="1063666" y="427702"/>
            <a:ext cx="544068" cy="473900"/>
          </a:xfrm>
          <a:prstGeom prst="rect">
            <a:avLst/>
          </a:prstGeom>
        </p:spPr>
      </p:pic>
      <p:cxnSp>
        <p:nvCxnSpPr>
          <p:cNvPr id="13" name="Straight Connector 12">
            <a:extLst>
              <a:ext uri="{FF2B5EF4-FFF2-40B4-BE49-F238E27FC236}">
                <a16:creationId xmlns:a16="http://schemas.microsoft.com/office/drawing/2014/main" id="{9FD44B36-C473-F958-F4BD-5863933082AB}"/>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617B8-2AF1-37C0-34A2-C0F3D27355C3}"/>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B32A3D-5B18-CA5F-06A0-EA816741A180}"/>
              </a:ext>
            </a:extLst>
          </p:cNvPr>
          <p:cNvCxnSpPr>
            <a:cxnSpLocks/>
          </p:cNvCxnSpPr>
          <p:nvPr/>
        </p:nvCxnSpPr>
        <p:spPr>
          <a:xfrm>
            <a:off x="4139632" y="718372"/>
            <a:ext cx="2288051"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p:nvPr>
            <p:extLst>
              <p:ext uri="{D42A27DB-BD31-4B8C-83A1-F6EECF244321}">
                <p14:modId xmlns:p14="http://schemas.microsoft.com/office/powerpoint/2010/main" val="1838907151"/>
              </p:ext>
            </p:extLst>
          </p:nvPr>
        </p:nvGraphicFramePr>
        <p:xfrm>
          <a:off x="849752" y="1451513"/>
          <a:ext cx="3184411" cy="44654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p:cNvGraphicFramePr/>
          <p:nvPr>
            <p:extLst>
              <p:ext uri="{D42A27DB-BD31-4B8C-83A1-F6EECF244321}">
                <p14:modId xmlns:p14="http://schemas.microsoft.com/office/powerpoint/2010/main" val="1986519179"/>
              </p:ext>
            </p:extLst>
          </p:nvPr>
        </p:nvGraphicFramePr>
        <p:xfrm>
          <a:off x="4315461" y="1466460"/>
          <a:ext cx="3184411" cy="446549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p:cNvGraphicFramePr/>
          <p:nvPr>
            <p:extLst>
              <p:ext uri="{D42A27DB-BD31-4B8C-83A1-F6EECF244321}">
                <p14:modId xmlns:p14="http://schemas.microsoft.com/office/powerpoint/2010/main" val="128987657"/>
              </p:ext>
            </p:extLst>
          </p:nvPr>
        </p:nvGraphicFramePr>
        <p:xfrm>
          <a:off x="7942481" y="1466460"/>
          <a:ext cx="3184411" cy="4465497"/>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angle 2"/>
          <p:cNvSpPr/>
          <p:nvPr/>
        </p:nvSpPr>
        <p:spPr>
          <a:xfrm>
            <a:off x="3278777" y="2390503"/>
            <a:ext cx="613954" cy="322652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12442" y="2390503"/>
            <a:ext cx="613954" cy="322652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351627" y="2490652"/>
            <a:ext cx="613954" cy="322652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007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CC6F4F-99CA-E288-871B-35B1CC20B8C7}"/>
              </a:ext>
            </a:extLst>
          </p:cNvPr>
          <p:cNvGrpSpPr/>
          <p:nvPr/>
        </p:nvGrpSpPr>
        <p:grpSpPr>
          <a:xfrm>
            <a:off x="2169877" y="2801766"/>
            <a:ext cx="7733941" cy="1254467"/>
            <a:chOff x="3233128" y="1763101"/>
            <a:chExt cx="5782631" cy="937959"/>
          </a:xfrm>
        </p:grpSpPr>
        <p:sp>
          <p:nvSpPr>
            <p:cNvPr id="2" name="TextBox 1">
              <a:extLst>
                <a:ext uri="{FF2B5EF4-FFF2-40B4-BE49-F238E27FC236}">
                  <a16:creationId xmlns:a16="http://schemas.microsoft.com/office/drawing/2014/main" id="{246D1155-66B6-DC12-4770-12C03891A1AC}"/>
                </a:ext>
              </a:extLst>
            </p:cNvPr>
            <p:cNvSpPr txBox="1"/>
            <p:nvPr/>
          </p:nvSpPr>
          <p:spPr>
            <a:xfrm>
              <a:off x="4765742" y="1763101"/>
              <a:ext cx="2060561" cy="575307"/>
            </a:xfrm>
            <a:prstGeom prst="rect">
              <a:avLst/>
            </a:prstGeom>
            <a:noFill/>
          </p:spPr>
          <p:txBody>
            <a:bodyPr wrap="none" rtlCol="0">
              <a:spAutoFit/>
            </a:bodyPr>
            <a:lstStyle/>
            <a:p>
              <a:r>
                <a:rPr lang="en-US" sz="4400" b="1" dirty="0">
                  <a:solidFill>
                    <a:schemeClr val="bg1"/>
                  </a:solidFill>
                  <a:latin typeface="Arial" panose="020B0604020202020204" pitchFamily="34" charset="0"/>
                  <a:cs typeface="Arial" panose="020B0604020202020204" pitchFamily="34" charset="0"/>
                </a:rPr>
                <a:t>Company</a:t>
              </a:r>
            </a:p>
          </p:txBody>
        </p:sp>
        <p:pic>
          <p:nvPicPr>
            <p:cNvPr id="3" name="Picture 2">
              <a:extLst>
                <a:ext uri="{FF2B5EF4-FFF2-40B4-BE49-F238E27FC236}">
                  <a16:creationId xmlns:a16="http://schemas.microsoft.com/office/drawing/2014/main" id="{FB242F92-C17E-4274-DBA3-AB90A8F1CD5D}"/>
                </a:ext>
              </a:extLst>
            </p:cNvPr>
            <p:cNvPicPr>
              <a:picLocks noChangeAspect="1"/>
            </p:cNvPicPr>
            <p:nvPr/>
          </p:nvPicPr>
          <p:blipFill>
            <a:blip r:embed="rId3">
              <a:lum bright="100000" contrast="100000"/>
              <a:alphaModFix/>
            </a:blip>
            <a:stretch>
              <a:fillRect/>
            </a:stretch>
          </p:blipFill>
          <p:spPr>
            <a:xfrm>
              <a:off x="3836443" y="1835083"/>
              <a:ext cx="544068" cy="473900"/>
            </a:xfrm>
            <a:prstGeom prst="rect">
              <a:avLst/>
            </a:prstGeom>
          </p:spPr>
        </p:pic>
        <p:cxnSp>
          <p:nvCxnSpPr>
            <p:cNvPr id="4" name="Straight Connector 3">
              <a:extLst>
                <a:ext uri="{FF2B5EF4-FFF2-40B4-BE49-F238E27FC236}">
                  <a16:creationId xmlns:a16="http://schemas.microsoft.com/office/drawing/2014/main" id="{4BA28CE3-4E68-9887-2485-AE82B4CD2171}"/>
                </a:ext>
              </a:extLst>
            </p:cNvPr>
            <p:cNvCxnSpPr>
              <a:cxnSpLocks/>
            </p:cNvCxnSpPr>
            <p:nvPr/>
          </p:nvCxnSpPr>
          <p:spPr>
            <a:xfrm>
              <a:off x="3233128" y="2125753"/>
              <a:ext cx="603315"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4BBC739-3D1C-D29C-20F9-C21370F36AEB}"/>
                </a:ext>
              </a:extLst>
            </p:cNvPr>
            <p:cNvCxnSpPr>
              <a:cxnSpLocks/>
            </p:cNvCxnSpPr>
            <p:nvPr/>
          </p:nvCxnSpPr>
          <p:spPr>
            <a:xfrm>
              <a:off x="4425053" y="2125753"/>
              <a:ext cx="373432"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81C896-2D8B-D28D-FD9A-D5AFE0A6F9A6}"/>
                </a:ext>
              </a:extLst>
            </p:cNvPr>
            <p:cNvCxnSpPr>
              <a:cxnSpLocks/>
            </p:cNvCxnSpPr>
            <p:nvPr/>
          </p:nvCxnSpPr>
          <p:spPr>
            <a:xfrm>
              <a:off x="6727708" y="2125753"/>
              <a:ext cx="2288051"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FCD036-5A6D-65E3-412C-CA3C68B7F4BC}"/>
                </a:ext>
              </a:extLst>
            </p:cNvPr>
            <p:cNvSpPr txBox="1"/>
            <p:nvPr/>
          </p:nvSpPr>
          <p:spPr>
            <a:xfrm>
              <a:off x="5714281" y="2125753"/>
              <a:ext cx="2133673" cy="575307"/>
            </a:xfrm>
            <a:prstGeom prst="rect">
              <a:avLst/>
            </a:prstGeom>
            <a:noFill/>
          </p:spPr>
          <p:txBody>
            <a:bodyPr wrap="none" rtlCol="0">
              <a:spAutoFit/>
            </a:bodyPr>
            <a:lstStyle/>
            <a:p>
              <a:r>
                <a:rPr lang="en-US" sz="4400" b="1" dirty="0">
                  <a:solidFill>
                    <a:schemeClr val="bg1"/>
                  </a:solidFill>
                  <a:latin typeface="Arial" panose="020B0604020202020204" pitchFamily="34" charset="0"/>
                  <a:cs typeface="Arial" panose="020B0604020202020204" pitchFamily="34" charset="0"/>
                </a:rPr>
                <a:t> Overview</a:t>
              </a:r>
            </a:p>
          </p:txBody>
        </p:sp>
      </p:grpSp>
    </p:spTree>
    <p:extLst>
      <p:ext uri="{BB962C8B-B14F-4D97-AF65-F5344CB8AC3E}">
        <p14:creationId xmlns:p14="http://schemas.microsoft.com/office/powerpoint/2010/main" val="2690425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F4213E-1F57-6FBD-53F0-81C638508D67}"/>
              </a:ext>
            </a:extLst>
          </p:cNvPr>
          <p:cNvSpPr txBox="1"/>
          <p:nvPr/>
        </p:nvSpPr>
        <p:spPr>
          <a:xfrm>
            <a:off x="613705" y="1364703"/>
            <a:ext cx="10969648" cy="4770537"/>
          </a:xfrm>
          <a:prstGeom prst="rect">
            <a:avLst/>
          </a:prstGeom>
          <a:noFill/>
        </p:spPr>
        <p:txBody>
          <a:bodyPr wrap="square" rtlCol="0">
            <a:spAutoFit/>
          </a:bodyPr>
          <a:lstStyle/>
          <a:p>
            <a:pPr marL="285750" indent="-285750">
              <a:spcBef>
                <a:spcPts val="1200"/>
              </a:spcBef>
              <a:buClr>
                <a:schemeClr val="tx1">
                  <a:lumMod val="85000"/>
                  <a:lumOff val="15000"/>
                </a:schemeClr>
              </a:buClr>
              <a:buFont typeface="Wingdings" panose="05000000000000000000" pitchFamily="2" charset="2"/>
              <a:buChar char="§"/>
            </a:pPr>
            <a:r>
              <a:rPr lang="en-US" sz="1400" b="1" dirty="0">
                <a:solidFill>
                  <a:srgbClr val="FE5E00"/>
                </a:solidFill>
                <a:latin typeface="Arial Light"/>
                <a:cs typeface="Arial" panose="020B0604020202020204" pitchFamily="34" charset="0"/>
              </a:rPr>
              <a:t>Manufacturing </a:t>
            </a:r>
            <a:r>
              <a:rPr lang="en-US" sz="1400" b="1" dirty="0" err="1">
                <a:solidFill>
                  <a:srgbClr val="FE5E00"/>
                </a:solidFill>
                <a:latin typeface="Arial Light"/>
                <a:cs typeface="Arial" panose="020B0604020202020204" pitchFamily="34" charset="0"/>
              </a:rPr>
              <a:t>P</a:t>
            </a:r>
            <a:r>
              <a:rPr lang="en-US" sz="1400" b="1" dirty="0" err="1" smtClean="0">
                <a:solidFill>
                  <a:srgbClr val="FE5E00"/>
                </a:solidFill>
                <a:latin typeface="Arial Light"/>
                <a:cs typeface="Arial" panose="020B0604020202020204" pitchFamily="34" charset="0"/>
              </a:rPr>
              <a:t>recured</a:t>
            </a:r>
            <a:r>
              <a:rPr lang="en-US" sz="1400" b="1" dirty="0" smtClean="0">
                <a:solidFill>
                  <a:srgbClr val="FE5E00"/>
                </a:solidFill>
                <a:latin typeface="Arial Light"/>
                <a:cs typeface="Arial" panose="020B0604020202020204" pitchFamily="34" charset="0"/>
              </a:rPr>
              <a:t> Tread Rubber (PCTR) and Tyres</a:t>
            </a:r>
            <a:r>
              <a:rPr lang="en-US" sz="1400" b="1" dirty="0" smtClean="0">
                <a:latin typeface="Arial Light"/>
                <a:cs typeface="Arial" panose="020B0604020202020204" pitchFamily="34" charset="0"/>
              </a:rPr>
              <a:t> </a:t>
            </a:r>
            <a:r>
              <a:rPr lang="en-US" sz="1400" dirty="0">
                <a:latin typeface="Arial Light"/>
                <a:cs typeface="Arial" panose="020B0604020202020204" pitchFamily="34" charset="0"/>
              </a:rPr>
              <a:t>for Light Commercial Vehicles, Agricultural vehicles, and </a:t>
            </a:r>
            <a:r>
              <a:rPr lang="en-US" sz="1400" dirty="0" smtClean="0">
                <a:latin typeface="Arial Light"/>
                <a:cs typeface="Arial" panose="020B0604020202020204" pitchFamily="34" charset="0"/>
              </a:rPr>
              <a:t>two/three-wheelers under </a:t>
            </a:r>
            <a:r>
              <a:rPr lang="en-US" sz="1400" b="1" dirty="0" smtClean="0">
                <a:latin typeface="Arial Light"/>
                <a:cs typeface="Arial" panose="020B0604020202020204" pitchFamily="34" charset="0"/>
              </a:rPr>
              <a:t>‘</a:t>
            </a:r>
            <a:r>
              <a:rPr lang="en-US" sz="1400" b="1" dirty="0" err="1" smtClean="0">
                <a:latin typeface="Arial Light"/>
                <a:cs typeface="Arial" panose="020B0604020202020204" pitchFamily="34" charset="0"/>
              </a:rPr>
              <a:t>Tolins</a:t>
            </a:r>
            <a:r>
              <a:rPr lang="en-US" sz="1400" b="1" dirty="0" smtClean="0">
                <a:latin typeface="Arial Light"/>
                <a:cs typeface="Arial" panose="020B0604020202020204" pitchFamily="34" charset="0"/>
              </a:rPr>
              <a:t> </a:t>
            </a:r>
            <a:r>
              <a:rPr lang="en-US" sz="1400" b="1" dirty="0" err="1" smtClean="0">
                <a:latin typeface="Arial Light"/>
                <a:cs typeface="Arial" panose="020B0604020202020204" pitchFamily="34" charset="0"/>
              </a:rPr>
              <a:t>Tyres’</a:t>
            </a:r>
            <a:r>
              <a:rPr lang="en-US" sz="1400" b="1" dirty="0" smtClean="0">
                <a:latin typeface="Arial Light"/>
                <a:cs typeface="Arial" panose="020B0604020202020204" pitchFamily="34" charset="0"/>
              </a:rPr>
              <a:t> </a:t>
            </a:r>
            <a:r>
              <a:rPr lang="en-US" sz="1400" dirty="0" smtClean="0">
                <a:latin typeface="Arial Light"/>
                <a:cs typeface="Arial" panose="020B0604020202020204" pitchFamily="34" charset="0"/>
              </a:rPr>
              <a:t>Brand</a:t>
            </a:r>
            <a:endParaRPr lang="en-GB" sz="1400" dirty="0">
              <a:latin typeface="Arial Light"/>
              <a:cs typeface="Arial" panose="020B0604020202020204" pitchFamily="34" charset="0"/>
            </a:endParaRPr>
          </a:p>
          <a:p>
            <a:pPr marL="285750" indent="-285750" algn="l">
              <a:spcBef>
                <a:spcPts val="1200"/>
              </a:spcBef>
              <a:buClr>
                <a:schemeClr val="tx1">
                  <a:lumMod val="85000"/>
                  <a:lumOff val="15000"/>
                </a:schemeClr>
              </a:buClr>
              <a:buFont typeface="Wingdings" panose="05000000000000000000" pitchFamily="2" charset="2"/>
              <a:buChar char="§"/>
            </a:pPr>
            <a:r>
              <a:rPr lang="en-GB" sz="1400" b="1" dirty="0">
                <a:solidFill>
                  <a:srgbClr val="FE5E00"/>
                </a:solidFill>
                <a:latin typeface="Arial Light"/>
                <a:cs typeface="Arial" panose="020B0604020202020204" pitchFamily="34" charset="0"/>
              </a:rPr>
              <a:t>Backward integration </a:t>
            </a:r>
            <a:r>
              <a:rPr lang="en-GB" sz="1400" b="1" dirty="0">
                <a:latin typeface="Arial Light"/>
                <a:cs typeface="Arial" panose="020B0604020202020204" pitchFamily="34" charset="0"/>
              </a:rPr>
              <a:t>- </a:t>
            </a:r>
            <a:r>
              <a:rPr lang="en-GB" sz="1400" dirty="0">
                <a:latin typeface="Arial Light"/>
                <a:cs typeface="Arial" panose="020B0604020202020204" pitchFamily="34" charset="0"/>
              </a:rPr>
              <a:t>manufacturing Bonding Gum, Vulcanizing Solutions, Tyre Flaps and Tubes.</a:t>
            </a:r>
          </a:p>
          <a:p>
            <a:pPr marL="285750" indent="-285750" algn="l">
              <a:buClr>
                <a:schemeClr val="tx1">
                  <a:lumMod val="85000"/>
                  <a:lumOff val="15000"/>
                </a:schemeClr>
              </a:buClr>
              <a:buFont typeface="Wingdings" panose="05000000000000000000" pitchFamily="2" charset="2"/>
              <a:buChar char="§"/>
            </a:pPr>
            <a:endParaRPr lang="en-US" sz="1400" dirty="0">
              <a:latin typeface="Arial Light"/>
              <a:cs typeface="Arial" panose="020B0604020202020204" pitchFamily="34" charset="0"/>
            </a:endParaRPr>
          </a:p>
          <a:p>
            <a:pPr marL="285750" indent="-285750">
              <a:buClr>
                <a:schemeClr val="tx1">
                  <a:lumMod val="85000"/>
                  <a:lumOff val="15000"/>
                </a:schemeClr>
              </a:buClr>
              <a:buFont typeface="Wingdings" panose="05000000000000000000" pitchFamily="2" charset="2"/>
              <a:buChar char="§"/>
            </a:pPr>
            <a:r>
              <a:rPr lang="en-IN" sz="1400" b="1" dirty="0">
                <a:solidFill>
                  <a:srgbClr val="FE5E00"/>
                </a:solidFill>
                <a:latin typeface="Arial Light"/>
                <a:cs typeface="Arial" panose="020B0604020202020204" pitchFamily="34" charset="0"/>
              </a:rPr>
              <a:t>Presence across India with </a:t>
            </a:r>
            <a:r>
              <a:rPr lang="en-US" sz="1400" b="1" dirty="0">
                <a:solidFill>
                  <a:srgbClr val="FE5E00"/>
                </a:solidFill>
                <a:latin typeface="Arial Light"/>
                <a:cs typeface="Arial" panose="020B0604020202020204" pitchFamily="34" charset="0"/>
              </a:rPr>
              <a:t>exports </a:t>
            </a:r>
            <a:r>
              <a:rPr lang="en-US" sz="1400" dirty="0">
                <a:latin typeface="Arial Light"/>
                <a:cs typeface="Arial" panose="020B0604020202020204" pitchFamily="34" charset="0"/>
              </a:rPr>
              <a:t>to 40 foreign </a:t>
            </a:r>
            <a:r>
              <a:rPr lang="en-US" sz="1400" dirty="0" smtClean="0">
                <a:latin typeface="Arial Light"/>
                <a:cs typeface="Arial" panose="020B0604020202020204" pitchFamily="34" charset="0"/>
              </a:rPr>
              <a:t>countries including </a:t>
            </a:r>
            <a:r>
              <a:rPr lang="en-US" sz="1400" spc="10" dirty="0">
                <a:latin typeface="Arial Light"/>
              </a:rPr>
              <a:t>Middle East, the ASEAN region and Africa</a:t>
            </a:r>
            <a:endParaRPr lang="en-US" sz="1400" dirty="0">
              <a:latin typeface="Arial Light"/>
              <a:cs typeface="Arial" panose="020B0604020202020204" pitchFamily="34" charset="0"/>
            </a:endParaRPr>
          </a:p>
          <a:p>
            <a:pPr marL="285750" indent="-285750" algn="l">
              <a:buClr>
                <a:schemeClr val="tx1">
                  <a:lumMod val="85000"/>
                  <a:lumOff val="15000"/>
                </a:schemeClr>
              </a:buClr>
              <a:buFont typeface="Wingdings" panose="05000000000000000000" pitchFamily="2" charset="2"/>
              <a:buChar char="§"/>
            </a:pPr>
            <a:endParaRPr lang="en-GB" sz="1400" dirty="0">
              <a:latin typeface="Arial Light"/>
              <a:cs typeface="Arial" panose="020B0604020202020204" pitchFamily="34" charset="0"/>
            </a:endParaRPr>
          </a:p>
          <a:p>
            <a:pPr marL="285750" indent="-285750" algn="l">
              <a:buClr>
                <a:schemeClr val="tx1">
                  <a:lumMod val="85000"/>
                  <a:lumOff val="15000"/>
                </a:schemeClr>
              </a:buClr>
              <a:buFont typeface="Wingdings" panose="05000000000000000000" pitchFamily="2" charset="2"/>
              <a:buChar char="§"/>
            </a:pPr>
            <a:r>
              <a:rPr lang="en-GB" sz="1400" b="1" dirty="0">
                <a:solidFill>
                  <a:srgbClr val="FE5E00"/>
                </a:solidFill>
                <a:latin typeface="Arial Light"/>
                <a:cs typeface="Arial" panose="020B0604020202020204" pitchFamily="34" charset="0"/>
              </a:rPr>
              <a:t>3 manufacturing facilities</a:t>
            </a:r>
            <a:r>
              <a:rPr lang="en-GB" sz="1400" b="1" dirty="0">
                <a:latin typeface="Arial Light"/>
                <a:cs typeface="Arial" panose="020B0604020202020204" pitchFamily="34" charset="0"/>
              </a:rPr>
              <a:t> </a:t>
            </a:r>
            <a:r>
              <a:rPr lang="en-GB" sz="1400" dirty="0">
                <a:latin typeface="Arial Light"/>
                <a:cs typeface="Arial" panose="020B0604020202020204" pitchFamily="34" charset="0"/>
              </a:rPr>
              <a:t>spread across an area of 221,214 square </a:t>
            </a:r>
            <a:r>
              <a:rPr lang="en-GB" sz="1400" dirty="0" smtClean="0">
                <a:latin typeface="Arial Light"/>
                <a:cs typeface="Arial" panose="020B0604020202020204" pitchFamily="34" charset="0"/>
              </a:rPr>
              <a:t>feet – 2 in </a:t>
            </a:r>
            <a:r>
              <a:rPr lang="en-GB" sz="1400" dirty="0" err="1" smtClean="0">
                <a:latin typeface="Arial Light"/>
                <a:cs typeface="Arial" panose="020B0604020202020204" pitchFamily="34" charset="0"/>
              </a:rPr>
              <a:t>Kalady</a:t>
            </a:r>
            <a:r>
              <a:rPr lang="en-GB" sz="1400" dirty="0" smtClean="0">
                <a:latin typeface="Arial Light"/>
                <a:cs typeface="Arial" panose="020B0604020202020204" pitchFamily="34" charset="0"/>
              </a:rPr>
              <a:t>, Kerala and 1 in </a:t>
            </a:r>
            <a:r>
              <a:rPr lang="en-GB" sz="1400" dirty="0" err="1" smtClean="0">
                <a:latin typeface="Arial Light"/>
                <a:cs typeface="Arial" panose="020B0604020202020204" pitchFamily="34" charset="0"/>
              </a:rPr>
              <a:t>Ras</a:t>
            </a:r>
            <a:r>
              <a:rPr lang="en-GB" sz="1400" dirty="0" smtClean="0">
                <a:latin typeface="Arial Light"/>
                <a:cs typeface="Arial" panose="020B0604020202020204" pitchFamily="34" charset="0"/>
              </a:rPr>
              <a:t> Al </a:t>
            </a:r>
            <a:r>
              <a:rPr lang="en-GB" sz="1400" dirty="0" err="1" smtClean="0">
                <a:latin typeface="Arial Light"/>
                <a:cs typeface="Arial" panose="020B0604020202020204" pitchFamily="34" charset="0"/>
              </a:rPr>
              <a:t>Khaimah</a:t>
            </a:r>
            <a:r>
              <a:rPr lang="en-GB" sz="1400" dirty="0" smtClean="0">
                <a:latin typeface="Arial Light"/>
                <a:cs typeface="Arial" panose="020B0604020202020204" pitchFamily="34" charset="0"/>
              </a:rPr>
              <a:t>, UAE</a:t>
            </a:r>
            <a:endParaRPr lang="en-GB" sz="1400" dirty="0">
              <a:latin typeface="Arial Light"/>
              <a:cs typeface="Arial" panose="020B0604020202020204" pitchFamily="34" charset="0"/>
            </a:endParaRPr>
          </a:p>
          <a:p>
            <a:pPr marL="285750" indent="-285750" algn="l">
              <a:buClr>
                <a:schemeClr val="tx1">
                  <a:lumMod val="85000"/>
                  <a:lumOff val="15000"/>
                </a:schemeClr>
              </a:buClr>
              <a:buFont typeface="Wingdings" panose="05000000000000000000" pitchFamily="2" charset="2"/>
              <a:buChar char="§"/>
            </a:pPr>
            <a:endParaRPr lang="en-GB" sz="1400" dirty="0">
              <a:latin typeface="Arial Light"/>
              <a:cs typeface="Arial" panose="020B0604020202020204" pitchFamily="34" charset="0"/>
              <a:sym typeface="Montserrat Classic"/>
            </a:endParaRPr>
          </a:p>
          <a:p>
            <a:pPr marL="285750" indent="-285750">
              <a:buClr>
                <a:schemeClr val="tx1">
                  <a:lumMod val="85000"/>
                  <a:lumOff val="15000"/>
                </a:schemeClr>
              </a:buClr>
              <a:buFont typeface="Wingdings" panose="05000000000000000000" pitchFamily="2" charset="2"/>
              <a:buChar char="§"/>
            </a:pPr>
            <a:r>
              <a:rPr lang="en-GB" sz="1400" b="1" dirty="0">
                <a:solidFill>
                  <a:srgbClr val="FE5E00"/>
                </a:solidFill>
                <a:latin typeface="Arial Light"/>
                <a:cs typeface="Arial" panose="020B0604020202020204" pitchFamily="34" charset="0"/>
                <a:sym typeface="Montserrat Classic"/>
              </a:rPr>
              <a:t>Annual capacity: </a:t>
            </a:r>
            <a:r>
              <a:rPr lang="en-GB" sz="1400" dirty="0" smtClean="0">
                <a:latin typeface="Arial Light"/>
                <a:cs typeface="Arial" panose="020B0604020202020204" pitchFamily="34" charset="0"/>
                <a:sym typeface="Montserrat Classic"/>
              </a:rPr>
              <a:t>Tread Rubber -</a:t>
            </a:r>
            <a:r>
              <a:rPr lang="en-GB" sz="1400" b="1" dirty="0" smtClean="0">
                <a:latin typeface="Arial Light"/>
                <a:cs typeface="Arial" panose="020B0604020202020204" pitchFamily="34" charset="0"/>
                <a:sym typeface="Montserrat Classic"/>
              </a:rPr>
              <a:t> </a:t>
            </a:r>
            <a:r>
              <a:rPr lang="en-GB" sz="1400" dirty="0" smtClean="0">
                <a:latin typeface="Arial Light"/>
                <a:cs typeface="Arial" panose="020B0604020202020204" pitchFamily="34" charset="0"/>
                <a:sym typeface="Montserrat Classic"/>
              </a:rPr>
              <a:t>12,486 tons; Tyres - 1.51 million units and  Rubber Compounds - 17,160 tons</a:t>
            </a:r>
            <a:endParaRPr lang="en-US" sz="1400" dirty="0" smtClean="0">
              <a:latin typeface="Arial Light"/>
              <a:cs typeface="Arial" panose="020B0604020202020204" pitchFamily="34" charset="0"/>
            </a:endParaRPr>
          </a:p>
          <a:p>
            <a:pPr algn="l">
              <a:buClr>
                <a:schemeClr val="tx1">
                  <a:lumMod val="85000"/>
                  <a:lumOff val="15000"/>
                </a:schemeClr>
              </a:buClr>
            </a:pPr>
            <a:endParaRPr lang="en-US" sz="1400" dirty="0" smtClean="0">
              <a:latin typeface="Arial Light"/>
              <a:cs typeface="Arial" panose="020B0604020202020204" pitchFamily="34" charset="0"/>
            </a:endParaRPr>
          </a:p>
          <a:p>
            <a:pPr marL="285750" indent="-285750">
              <a:buClr>
                <a:schemeClr val="tx1">
                  <a:lumMod val="85000"/>
                  <a:lumOff val="15000"/>
                </a:schemeClr>
              </a:buClr>
              <a:buFont typeface="Wingdings" panose="05000000000000000000" pitchFamily="2" charset="2"/>
              <a:buChar char="§"/>
            </a:pPr>
            <a:r>
              <a:rPr lang="en-IN" sz="1400" b="1" dirty="0">
                <a:solidFill>
                  <a:srgbClr val="FE5E00"/>
                </a:solidFill>
                <a:latin typeface="Arial Light"/>
                <a:cs typeface="Arial" panose="020B0604020202020204" pitchFamily="34" charset="0"/>
              </a:rPr>
              <a:t>Caters to all three segments of </a:t>
            </a:r>
            <a:r>
              <a:rPr lang="en-IN" sz="1400" b="1" dirty="0" smtClean="0">
                <a:solidFill>
                  <a:srgbClr val="FE5E00"/>
                </a:solidFill>
                <a:latin typeface="Arial Light"/>
                <a:cs typeface="Arial" panose="020B0604020202020204" pitchFamily="34" charset="0"/>
              </a:rPr>
              <a:t>market </a:t>
            </a:r>
            <a:r>
              <a:rPr lang="en-IN" sz="1400" dirty="0" smtClean="0">
                <a:latin typeface="Arial Light"/>
                <a:cs typeface="Arial" panose="020B0604020202020204" pitchFamily="34" charset="0"/>
              </a:rPr>
              <a:t>viz</a:t>
            </a:r>
            <a:r>
              <a:rPr lang="en-IN" sz="1400" dirty="0">
                <a:latin typeface="Arial Light"/>
                <a:cs typeface="Arial" panose="020B0604020202020204" pitchFamily="34" charset="0"/>
              </a:rPr>
              <a:t>. exports, domestic sales and Original Equipment </a:t>
            </a:r>
            <a:r>
              <a:rPr lang="en-IN" sz="1400" dirty="0" smtClean="0">
                <a:latin typeface="Arial Light"/>
                <a:cs typeface="Arial" panose="020B0604020202020204" pitchFamily="34" charset="0"/>
              </a:rPr>
              <a:t>Manufacturers</a:t>
            </a:r>
          </a:p>
          <a:p>
            <a:pPr marL="285750" indent="-285750">
              <a:buClr>
                <a:schemeClr val="tx1">
                  <a:lumMod val="85000"/>
                  <a:lumOff val="15000"/>
                </a:schemeClr>
              </a:buClr>
              <a:buFont typeface="Wingdings" panose="05000000000000000000" pitchFamily="2" charset="2"/>
              <a:buChar char="§"/>
            </a:pPr>
            <a:endParaRPr lang="en-US" sz="1400" dirty="0">
              <a:latin typeface="Arial Light"/>
              <a:cs typeface="Arial" panose="020B0604020202020204" pitchFamily="34" charset="0"/>
            </a:endParaRPr>
          </a:p>
          <a:p>
            <a:pPr marL="285750" indent="-285750">
              <a:buClr>
                <a:schemeClr val="tx1">
                  <a:lumMod val="85000"/>
                  <a:lumOff val="15000"/>
                </a:schemeClr>
              </a:buClr>
              <a:buFont typeface="Wingdings" panose="05000000000000000000" pitchFamily="2" charset="2"/>
              <a:buChar char="§"/>
            </a:pPr>
            <a:r>
              <a:rPr lang="en-US" sz="1400" dirty="0" smtClean="0">
                <a:latin typeface="Arial Light"/>
                <a:cs typeface="Arial" panose="020B0604020202020204" pitchFamily="34" charset="0"/>
              </a:rPr>
              <a:t>In FY24, </a:t>
            </a:r>
            <a:r>
              <a:rPr lang="en-US" sz="1400" b="1" dirty="0">
                <a:solidFill>
                  <a:srgbClr val="FE5E00"/>
                </a:solidFill>
                <a:latin typeface="Arial Light"/>
                <a:cs typeface="Arial" panose="020B0604020202020204" pitchFamily="34" charset="0"/>
              </a:rPr>
              <a:t>Company merged different business entities</a:t>
            </a:r>
            <a:r>
              <a:rPr lang="en-US" sz="1400" b="1" dirty="0">
                <a:latin typeface="Arial Light"/>
                <a:cs typeface="Arial" panose="020B0604020202020204" pitchFamily="34" charset="0"/>
              </a:rPr>
              <a:t> </a:t>
            </a:r>
            <a:r>
              <a:rPr lang="en-US" sz="1400" dirty="0" smtClean="0">
                <a:latin typeface="Arial Light"/>
                <a:cs typeface="Arial" panose="020B0604020202020204" pitchFamily="34" charset="0"/>
              </a:rPr>
              <a:t>involved in </a:t>
            </a:r>
            <a:r>
              <a:rPr lang="en-US" sz="1400" dirty="0" err="1">
                <a:latin typeface="Arial Light"/>
                <a:cs typeface="Arial" panose="020B0604020202020204" pitchFamily="34" charset="0"/>
              </a:rPr>
              <a:t>T</a:t>
            </a:r>
            <a:r>
              <a:rPr lang="en-US" sz="1400" dirty="0" err="1" smtClean="0">
                <a:latin typeface="Arial Light"/>
                <a:cs typeface="Arial" panose="020B0604020202020204" pitchFamily="34" charset="0"/>
              </a:rPr>
              <a:t>yre</a:t>
            </a:r>
            <a:r>
              <a:rPr lang="en-US" sz="1400" dirty="0" smtClean="0">
                <a:latin typeface="Arial Light"/>
                <a:cs typeface="Arial" panose="020B0604020202020204" pitchFamily="34" charset="0"/>
              </a:rPr>
              <a:t> Retreading</a:t>
            </a:r>
            <a:r>
              <a:rPr lang="en-US" sz="1400" dirty="0">
                <a:latin typeface="Arial Light"/>
                <a:cs typeface="Arial" panose="020B0604020202020204" pitchFamily="34" charset="0"/>
              </a:rPr>
              <a:t>,</a:t>
            </a:r>
            <a:r>
              <a:rPr lang="en-US" sz="1400" dirty="0" smtClean="0">
                <a:latin typeface="Arial Light"/>
                <a:cs typeface="Arial" panose="020B0604020202020204" pitchFamily="34" charset="0"/>
              </a:rPr>
              <a:t> </a:t>
            </a:r>
            <a:r>
              <a:rPr lang="en-US" sz="1400" dirty="0" err="1" smtClean="0">
                <a:latin typeface="Arial Light"/>
                <a:cs typeface="Arial" panose="020B0604020202020204" pitchFamily="34" charset="0"/>
              </a:rPr>
              <a:t>Tyre</a:t>
            </a:r>
            <a:r>
              <a:rPr lang="en-US" sz="1400" dirty="0" smtClean="0">
                <a:latin typeface="Arial Light"/>
                <a:cs typeface="Arial" panose="020B0604020202020204" pitchFamily="34" charset="0"/>
              </a:rPr>
              <a:t> manufacturing and Ancillary </a:t>
            </a:r>
            <a:r>
              <a:rPr lang="en-US" sz="1400" dirty="0">
                <a:latin typeface="Arial Light"/>
                <a:cs typeface="Arial" panose="020B0604020202020204" pitchFamily="34" charset="0"/>
              </a:rPr>
              <a:t>P</a:t>
            </a:r>
            <a:r>
              <a:rPr lang="en-US" sz="1400" dirty="0" smtClean="0">
                <a:latin typeface="Arial Light"/>
                <a:cs typeface="Arial" panose="020B0604020202020204" pitchFamily="34" charset="0"/>
              </a:rPr>
              <a:t>roducts into one consolidated entity</a:t>
            </a:r>
            <a:endParaRPr lang="en-IN" sz="1400" dirty="0">
              <a:latin typeface="Arial Light"/>
              <a:cs typeface="Arial" panose="020B0604020202020204" pitchFamily="34" charset="0"/>
            </a:endParaRPr>
          </a:p>
          <a:p>
            <a:pPr marL="285750" indent="-285750">
              <a:buClr>
                <a:schemeClr val="tx1">
                  <a:lumMod val="85000"/>
                  <a:lumOff val="15000"/>
                </a:schemeClr>
              </a:buClr>
              <a:buFont typeface="Wingdings" panose="05000000000000000000" pitchFamily="2" charset="2"/>
              <a:buChar char="§"/>
            </a:pPr>
            <a:endParaRPr lang="en-US" sz="1400" dirty="0">
              <a:latin typeface="Arial Light"/>
              <a:cs typeface="Arial" panose="020B0604020202020204" pitchFamily="34" charset="0"/>
            </a:endParaRPr>
          </a:p>
          <a:p>
            <a:pPr marL="285750" indent="-285750">
              <a:buClr>
                <a:schemeClr val="tx1">
                  <a:lumMod val="85000"/>
                  <a:lumOff val="15000"/>
                </a:schemeClr>
              </a:buClr>
              <a:buFont typeface="Wingdings" panose="05000000000000000000" pitchFamily="2" charset="2"/>
              <a:buChar char="§"/>
            </a:pPr>
            <a:r>
              <a:rPr lang="en-US" sz="1400" dirty="0" smtClean="0">
                <a:latin typeface="Arial Light"/>
                <a:cs typeface="Arial" panose="020B0604020202020204" pitchFamily="34" charset="0"/>
              </a:rPr>
              <a:t>FY24 Financial Highlights – </a:t>
            </a:r>
          </a:p>
          <a:p>
            <a:pPr marL="285750" indent="-285750">
              <a:buClr>
                <a:schemeClr val="tx1">
                  <a:lumMod val="85000"/>
                  <a:lumOff val="15000"/>
                </a:schemeClr>
              </a:buClr>
              <a:buFont typeface="Arial" panose="020B0604020202020204" pitchFamily="34" charset="0"/>
              <a:buChar char="•"/>
            </a:pPr>
            <a:endParaRPr lang="en-US" sz="1400" b="1" dirty="0" smtClean="0">
              <a:latin typeface="Arial Light"/>
              <a:cs typeface="Arial" panose="020B0604020202020204" pitchFamily="34" charset="0"/>
            </a:endParaRPr>
          </a:p>
          <a:p>
            <a:pPr marL="742950" lvl="1" indent="-285750">
              <a:buClr>
                <a:schemeClr val="tx1">
                  <a:lumMod val="85000"/>
                  <a:lumOff val="15000"/>
                </a:schemeClr>
              </a:buClr>
              <a:buFont typeface="Arial" panose="020B0604020202020204" pitchFamily="34" charset="0"/>
              <a:buChar char="•"/>
            </a:pPr>
            <a:r>
              <a:rPr lang="en-US" sz="1400" b="1" dirty="0" err="1">
                <a:solidFill>
                  <a:srgbClr val="FE5E00"/>
                </a:solidFill>
                <a:latin typeface="Arial Light"/>
                <a:cs typeface="Arial" panose="020B0604020202020204" pitchFamily="34" charset="0"/>
              </a:rPr>
              <a:t>Rs</a:t>
            </a:r>
            <a:r>
              <a:rPr lang="en-US" sz="1400" b="1" dirty="0">
                <a:solidFill>
                  <a:srgbClr val="FE5E00"/>
                </a:solidFill>
                <a:latin typeface="Arial Light"/>
                <a:cs typeface="Arial" panose="020B0604020202020204" pitchFamily="34" charset="0"/>
              </a:rPr>
              <a:t>. 227 Cr. </a:t>
            </a:r>
            <a:r>
              <a:rPr lang="en-US" sz="1400" dirty="0" smtClean="0">
                <a:latin typeface="Arial Light"/>
                <a:cs typeface="Arial" panose="020B0604020202020204" pitchFamily="34" charset="0"/>
              </a:rPr>
              <a:t>Operational </a:t>
            </a:r>
            <a:r>
              <a:rPr lang="en-US" sz="1400" dirty="0">
                <a:latin typeface="Arial Light"/>
                <a:cs typeface="Arial" panose="020B0604020202020204" pitchFamily="34" charset="0"/>
              </a:rPr>
              <a:t>Revenue</a:t>
            </a:r>
          </a:p>
          <a:p>
            <a:pPr marL="742950" lvl="1" indent="-285750">
              <a:buClr>
                <a:schemeClr val="tx1">
                  <a:lumMod val="85000"/>
                  <a:lumOff val="15000"/>
                </a:schemeClr>
              </a:buClr>
              <a:buFont typeface="Arial" panose="020B0604020202020204" pitchFamily="34" charset="0"/>
              <a:buChar char="•"/>
            </a:pPr>
            <a:r>
              <a:rPr lang="en-US" sz="1400" b="1" dirty="0" err="1">
                <a:solidFill>
                  <a:srgbClr val="FE5E00"/>
                </a:solidFill>
                <a:latin typeface="Arial Light"/>
                <a:cs typeface="Arial" panose="020B0604020202020204" pitchFamily="34" charset="0"/>
              </a:rPr>
              <a:t>Rs</a:t>
            </a:r>
            <a:r>
              <a:rPr lang="en-US" sz="1400" b="1" dirty="0">
                <a:solidFill>
                  <a:srgbClr val="FE5E00"/>
                </a:solidFill>
                <a:latin typeface="Arial Light"/>
                <a:cs typeface="Arial" panose="020B0604020202020204" pitchFamily="34" charset="0"/>
              </a:rPr>
              <a:t>. 46 Cr. </a:t>
            </a:r>
            <a:r>
              <a:rPr lang="en-US" sz="1400" dirty="0">
                <a:latin typeface="Arial Light"/>
                <a:cs typeface="Arial" panose="020B0604020202020204" pitchFamily="34" charset="0"/>
              </a:rPr>
              <a:t>EBITDA</a:t>
            </a:r>
          </a:p>
          <a:p>
            <a:pPr marL="742950" lvl="1" indent="-285750">
              <a:buClr>
                <a:schemeClr val="tx1">
                  <a:lumMod val="85000"/>
                  <a:lumOff val="15000"/>
                </a:schemeClr>
              </a:buClr>
              <a:buFont typeface="Arial" panose="020B0604020202020204" pitchFamily="34" charset="0"/>
              <a:buChar char="•"/>
            </a:pPr>
            <a:r>
              <a:rPr lang="en-US" sz="1400" b="1" dirty="0">
                <a:solidFill>
                  <a:srgbClr val="FE5E00"/>
                </a:solidFill>
                <a:latin typeface="Arial Light"/>
                <a:cs typeface="Arial" panose="020B0604020202020204" pitchFamily="34" charset="0"/>
              </a:rPr>
              <a:t>25.87%</a:t>
            </a:r>
            <a:r>
              <a:rPr lang="en-US" sz="1400" b="1" dirty="0">
                <a:latin typeface="Arial Light"/>
                <a:cs typeface="Arial" panose="020B0604020202020204" pitchFamily="34" charset="0"/>
              </a:rPr>
              <a:t> </a:t>
            </a:r>
            <a:r>
              <a:rPr lang="en-US" sz="1400" dirty="0" smtClean="0">
                <a:latin typeface="Arial Light"/>
                <a:cs typeface="Arial" panose="020B0604020202020204" pitchFamily="34" charset="0"/>
              </a:rPr>
              <a:t>ROE</a:t>
            </a:r>
            <a:endParaRPr lang="en-US" sz="1400" dirty="0">
              <a:latin typeface="Arial Light"/>
              <a:cs typeface="Arial" panose="020B0604020202020204" pitchFamily="34" charset="0"/>
            </a:endParaRPr>
          </a:p>
          <a:p>
            <a:pPr marL="742950" lvl="1" indent="-285750">
              <a:buClr>
                <a:schemeClr val="tx1">
                  <a:lumMod val="85000"/>
                  <a:lumOff val="15000"/>
                </a:schemeClr>
              </a:buClr>
              <a:buFont typeface="Arial" panose="020B0604020202020204" pitchFamily="34" charset="0"/>
              <a:buChar char="•"/>
            </a:pPr>
            <a:r>
              <a:rPr lang="en-US" sz="1400" b="1" dirty="0">
                <a:solidFill>
                  <a:srgbClr val="FE5E00"/>
                </a:solidFill>
                <a:latin typeface="Arial Light"/>
                <a:cs typeface="Arial" panose="020B0604020202020204" pitchFamily="34" charset="0"/>
              </a:rPr>
              <a:t>36.08%</a:t>
            </a:r>
            <a:r>
              <a:rPr lang="en-US" sz="1400" b="1" dirty="0">
                <a:latin typeface="Arial Light"/>
                <a:cs typeface="Arial" panose="020B0604020202020204" pitchFamily="34" charset="0"/>
              </a:rPr>
              <a:t> </a:t>
            </a:r>
            <a:r>
              <a:rPr lang="en-US" sz="1400" dirty="0" smtClean="0">
                <a:latin typeface="Arial Light"/>
                <a:cs typeface="Arial" panose="020B0604020202020204" pitchFamily="34" charset="0"/>
              </a:rPr>
              <a:t>ROCE</a:t>
            </a:r>
            <a:endParaRPr lang="en-IN" sz="1400" dirty="0">
              <a:latin typeface="Arial Light"/>
              <a:cs typeface="Arial" panose="020B0604020202020204" pitchFamily="34" charset="0"/>
            </a:endParaRPr>
          </a:p>
        </p:txBody>
      </p:sp>
      <p:pic>
        <p:nvPicPr>
          <p:cNvPr id="2" name="Picture 1">
            <a:extLst>
              <a:ext uri="{FF2B5EF4-FFF2-40B4-BE49-F238E27FC236}">
                <a16:creationId xmlns:a16="http://schemas.microsoft.com/office/drawing/2014/main" id="{A7DA9F1C-ED70-68C7-02C4-EB4CD14D1A9D}"/>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1A063A86-9080-9BF4-8D3D-90A35F0FD426}"/>
              </a:ext>
            </a:extLst>
          </p:cNvPr>
          <p:cNvSpPr txBox="1"/>
          <p:nvPr/>
        </p:nvSpPr>
        <p:spPr>
          <a:xfrm>
            <a:off x="1964064" y="355720"/>
            <a:ext cx="4134465" cy="646331"/>
          </a:xfrm>
          <a:prstGeom prst="rect">
            <a:avLst/>
          </a:prstGeom>
          <a:noFill/>
        </p:spPr>
        <p:txBody>
          <a:bodyPr wrap="none" rtlCol="0">
            <a:spAutoFit/>
          </a:bodyPr>
          <a:lstStyle/>
          <a:p>
            <a:r>
              <a:rPr lang="en-US" sz="3600" b="1" dirty="0">
                <a:solidFill>
                  <a:srgbClr val="2D2F92"/>
                </a:solidFill>
                <a:latin typeface="Arial" panose="020B0604020202020204" pitchFamily="34" charset="0"/>
                <a:cs typeface="Arial" panose="020B0604020202020204" pitchFamily="34" charset="0"/>
              </a:rPr>
              <a:t>Facts and </a:t>
            </a:r>
            <a:r>
              <a:rPr lang="en-US" sz="3600" b="1" dirty="0">
                <a:solidFill>
                  <a:srgbClr val="FE5E00"/>
                </a:solidFill>
                <a:latin typeface="Arial" panose="020B0604020202020204" pitchFamily="34" charset="0"/>
                <a:cs typeface="Arial" panose="020B0604020202020204" pitchFamily="34" charset="0"/>
              </a:rPr>
              <a:t>F</a:t>
            </a:r>
            <a:r>
              <a:rPr lang="en-US" sz="3600" b="1" dirty="0" smtClean="0">
                <a:solidFill>
                  <a:srgbClr val="FE5E00"/>
                </a:solidFill>
                <a:latin typeface="Arial" panose="020B0604020202020204" pitchFamily="34" charset="0"/>
                <a:cs typeface="Arial" panose="020B0604020202020204" pitchFamily="34" charset="0"/>
              </a:rPr>
              <a:t>igures</a:t>
            </a:r>
            <a:endParaRPr lang="en-US" sz="3600" b="1" dirty="0">
              <a:solidFill>
                <a:srgbClr val="FE5E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8C4D6AA-883A-7324-E76D-F2F1CCCCF5A6}"/>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6" name="Straight Connector 5">
            <a:extLst>
              <a:ext uri="{FF2B5EF4-FFF2-40B4-BE49-F238E27FC236}">
                <a16:creationId xmlns:a16="http://schemas.microsoft.com/office/drawing/2014/main" id="{F03C298B-EDA6-E151-DD56-78094AA0DBF8}"/>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02F540-CC12-C2E9-4576-CA1141C2A732}"/>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1921D7-33E9-ADD8-5585-D11023495BA2}"/>
              </a:ext>
            </a:extLst>
          </p:cNvPr>
          <p:cNvCxnSpPr>
            <a:cxnSpLocks/>
          </p:cNvCxnSpPr>
          <p:nvPr/>
        </p:nvCxnSpPr>
        <p:spPr>
          <a:xfrm>
            <a:off x="5979483" y="718372"/>
            <a:ext cx="2288051"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767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C7F64F58-FA6B-A755-015B-AFA205B93DF8}"/>
              </a:ext>
            </a:extLst>
          </p:cNvPr>
          <p:cNvGrpSpPr/>
          <p:nvPr/>
        </p:nvGrpSpPr>
        <p:grpSpPr>
          <a:xfrm>
            <a:off x="4887914" y="2178829"/>
            <a:ext cx="0" cy="1523072"/>
            <a:chOff x="4649519" y="2043749"/>
            <a:chExt cx="0" cy="1666517"/>
          </a:xfrm>
        </p:grpSpPr>
        <p:cxnSp>
          <p:nvCxnSpPr>
            <p:cNvPr id="133" name="Straight Connector 132">
              <a:extLst>
                <a:ext uri="{FF2B5EF4-FFF2-40B4-BE49-F238E27FC236}">
                  <a16:creationId xmlns:a16="http://schemas.microsoft.com/office/drawing/2014/main" id="{C8759E35-8AE7-F9C2-42F2-B0EFF6A4A6F5}"/>
                </a:ext>
              </a:extLst>
            </p:cNvPr>
            <p:cNvCxnSpPr>
              <a:cxnSpLocks/>
            </p:cNvCxnSpPr>
            <p:nvPr/>
          </p:nvCxnSpPr>
          <p:spPr>
            <a:xfrm>
              <a:off x="4649519" y="3009218"/>
              <a:ext cx="0" cy="701048"/>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42B5A3F-673C-D3F9-0364-67CEB1947644}"/>
                </a:ext>
              </a:extLst>
            </p:cNvPr>
            <p:cNvCxnSpPr>
              <a:cxnSpLocks/>
            </p:cNvCxnSpPr>
            <p:nvPr/>
          </p:nvCxnSpPr>
          <p:spPr>
            <a:xfrm>
              <a:off x="4649519" y="2043749"/>
              <a:ext cx="0" cy="440247"/>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 name="Straight Connector 5">
            <a:extLst>
              <a:ext uri="{FF2B5EF4-FFF2-40B4-BE49-F238E27FC236}">
                <a16:creationId xmlns:a16="http://schemas.microsoft.com/office/drawing/2014/main" id="{C0BDB8D4-4BAC-4142-82F2-FCB8834A1371}"/>
              </a:ext>
            </a:extLst>
          </p:cNvPr>
          <p:cNvSpPr/>
          <p:nvPr/>
        </p:nvSpPr>
        <p:spPr>
          <a:xfrm>
            <a:off x="897101" y="3709170"/>
            <a:ext cx="10636337" cy="0"/>
          </a:xfrm>
          <a:prstGeom prst="line">
            <a:avLst/>
          </a:prstGeom>
          <a:solidFill>
            <a:schemeClr val="lt1">
              <a:alpha val="90000"/>
              <a:hueOff val="0"/>
              <a:satOff val="0"/>
              <a:lumOff val="0"/>
              <a:alphaOff val="0"/>
            </a:schemeClr>
          </a:solidFill>
          <a:ln w="9525" cap="flat" cmpd="sng" algn="ctr">
            <a:solidFill>
              <a:schemeClr val="bg1">
                <a:lumMod val="50000"/>
              </a:schemeClr>
            </a:solidFill>
            <a:prstDash val="solid"/>
            <a:tailEnd type="triangle" w="lg" len="lg"/>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nvGrpSpPr>
          <p:cNvPr id="73" name="Group 72">
            <a:extLst>
              <a:ext uri="{FF2B5EF4-FFF2-40B4-BE49-F238E27FC236}">
                <a16:creationId xmlns:a16="http://schemas.microsoft.com/office/drawing/2014/main" id="{4B12ABEA-1250-617F-DC10-E1FB1536A8D9}"/>
              </a:ext>
            </a:extLst>
          </p:cNvPr>
          <p:cNvGrpSpPr/>
          <p:nvPr/>
        </p:nvGrpSpPr>
        <p:grpSpPr>
          <a:xfrm>
            <a:off x="1446946" y="1861941"/>
            <a:ext cx="221978" cy="221978"/>
            <a:chOff x="959121" y="3145907"/>
            <a:chExt cx="374453" cy="374453"/>
          </a:xfrm>
        </p:grpSpPr>
        <p:sp>
          <p:nvSpPr>
            <p:cNvPr id="7" name="Teardrop 6">
              <a:extLst>
                <a:ext uri="{FF2B5EF4-FFF2-40B4-BE49-F238E27FC236}">
                  <a16:creationId xmlns:a16="http://schemas.microsoft.com/office/drawing/2014/main" id="{6B840D73-4384-7750-F94F-4FDA0CA22A58}"/>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7">
              <a:extLst>
                <a:ext uri="{FF2B5EF4-FFF2-40B4-BE49-F238E27FC236}">
                  <a16:creationId xmlns:a16="http://schemas.microsoft.com/office/drawing/2014/main" id="{E81DA63E-BA7C-FFC0-1C79-BD2FEA0E6FD4}"/>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sp>
        <p:nvSpPr>
          <p:cNvPr id="9" name="Freeform 8">
            <a:extLst>
              <a:ext uri="{FF2B5EF4-FFF2-40B4-BE49-F238E27FC236}">
                <a16:creationId xmlns:a16="http://schemas.microsoft.com/office/drawing/2014/main" id="{21B66579-DA65-A5B8-6D58-3137BAEA3675}"/>
              </a:ext>
            </a:extLst>
          </p:cNvPr>
          <p:cNvSpPr/>
          <p:nvPr/>
        </p:nvSpPr>
        <p:spPr>
          <a:xfrm>
            <a:off x="968987" y="2522835"/>
            <a:ext cx="1357746" cy="1004890"/>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Tread Rubber manufacturing Unit was founded by late Mr. K.P. Varkey</a:t>
            </a:r>
          </a:p>
        </p:txBody>
      </p:sp>
      <p:sp>
        <p:nvSpPr>
          <p:cNvPr id="10" name="Freeform 9">
            <a:extLst>
              <a:ext uri="{FF2B5EF4-FFF2-40B4-BE49-F238E27FC236}">
                <a16:creationId xmlns:a16="http://schemas.microsoft.com/office/drawing/2014/main" id="{9445BE25-5808-EB6B-E432-DB50B99398F9}"/>
              </a:ext>
            </a:extLst>
          </p:cNvPr>
          <p:cNvSpPr/>
          <p:nvPr/>
        </p:nvSpPr>
        <p:spPr>
          <a:xfrm>
            <a:off x="932654" y="2366497"/>
            <a:ext cx="605442" cy="182134"/>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1982</a:t>
            </a:r>
          </a:p>
        </p:txBody>
      </p:sp>
      <p:sp>
        <p:nvSpPr>
          <p:cNvPr id="15" name="Freeform 14">
            <a:extLst>
              <a:ext uri="{FF2B5EF4-FFF2-40B4-BE49-F238E27FC236}">
                <a16:creationId xmlns:a16="http://schemas.microsoft.com/office/drawing/2014/main" id="{18F28DB7-25AE-FAB7-10C7-0ADEBDB6B54F}"/>
              </a:ext>
            </a:extLst>
          </p:cNvPr>
          <p:cNvSpPr/>
          <p:nvPr/>
        </p:nvSpPr>
        <p:spPr>
          <a:xfrm>
            <a:off x="1766694" y="4066403"/>
            <a:ext cx="1212248" cy="545948"/>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Incorporated as a private Limited Company</a:t>
            </a:r>
          </a:p>
        </p:txBody>
      </p:sp>
      <p:sp>
        <p:nvSpPr>
          <p:cNvPr id="16" name="Freeform 15">
            <a:extLst>
              <a:ext uri="{FF2B5EF4-FFF2-40B4-BE49-F238E27FC236}">
                <a16:creationId xmlns:a16="http://schemas.microsoft.com/office/drawing/2014/main" id="{08C95948-92F1-E479-7882-06BFF64C8588}"/>
              </a:ext>
            </a:extLst>
          </p:cNvPr>
          <p:cNvSpPr/>
          <p:nvPr/>
        </p:nvSpPr>
        <p:spPr>
          <a:xfrm>
            <a:off x="1766695" y="4543055"/>
            <a:ext cx="667759" cy="290417"/>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2003</a:t>
            </a:r>
          </a:p>
        </p:txBody>
      </p:sp>
      <p:sp>
        <p:nvSpPr>
          <p:cNvPr id="18" name="Oval 17">
            <a:extLst>
              <a:ext uri="{FF2B5EF4-FFF2-40B4-BE49-F238E27FC236}">
                <a16:creationId xmlns:a16="http://schemas.microsoft.com/office/drawing/2014/main" id="{0751F397-F27D-6352-0171-94340B03D668}"/>
              </a:ext>
            </a:extLst>
          </p:cNvPr>
          <p:cNvSpPr/>
          <p:nvPr/>
        </p:nvSpPr>
        <p:spPr>
          <a:xfrm>
            <a:off x="1499399" y="3660130"/>
            <a:ext cx="99778" cy="98079"/>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sp>
        <p:nvSpPr>
          <p:cNvPr id="21" name="Freeform 20">
            <a:extLst>
              <a:ext uri="{FF2B5EF4-FFF2-40B4-BE49-F238E27FC236}">
                <a16:creationId xmlns:a16="http://schemas.microsoft.com/office/drawing/2014/main" id="{FC30B9A8-5CDE-8C66-6C52-12368E20BD11}"/>
              </a:ext>
            </a:extLst>
          </p:cNvPr>
          <p:cNvSpPr/>
          <p:nvPr/>
        </p:nvSpPr>
        <p:spPr>
          <a:xfrm>
            <a:off x="2839519" y="2522835"/>
            <a:ext cx="1357746" cy="732411"/>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Commenced Production and Sale of Precured Tread Rubber (PCTR)</a:t>
            </a:r>
          </a:p>
        </p:txBody>
      </p:sp>
      <p:sp>
        <p:nvSpPr>
          <p:cNvPr id="22" name="Freeform 21">
            <a:extLst>
              <a:ext uri="{FF2B5EF4-FFF2-40B4-BE49-F238E27FC236}">
                <a16:creationId xmlns:a16="http://schemas.microsoft.com/office/drawing/2014/main" id="{DEFC2E2B-71DE-FC35-9458-779D9C2D9779}"/>
              </a:ext>
            </a:extLst>
          </p:cNvPr>
          <p:cNvSpPr/>
          <p:nvPr/>
        </p:nvSpPr>
        <p:spPr>
          <a:xfrm>
            <a:off x="2839519" y="2351964"/>
            <a:ext cx="678640" cy="222337"/>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2005</a:t>
            </a:r>
          </a:p>
        </p:txBody>
      </p:sp>
      <p:sp>
        <p:nvSpPr>
          <p:cNvPr id="27" name="Freeform 26">
            <a:extLst>
              <a:ext uri="{FF2B5EF4-FFF2-40B4-BE49-F238E27FC236}">
                <a16:creationId xmlns:a16="http://schemas.microsoft.com/office/drawing/2014/main" id="{B4B883BA-E196-5699-152A-5C560E4E04AF}"/>
              </a:ext>
            </a:extLst>
          </p:cNvPr>
          <p:cNvSpPr/>
          <p:nvPr/>
        </p:nvSpPr>
        <p:spPr>
          <a:xfrm>
            <a:off x="3329000" y="4086150"/>
            <a:ext cx="1566833" cy="1031559"/>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US" sz="1100" kern="1200" spc="30" dirty="0">
                <a:solidFill>
                  <a:schemeClr val="tx1"/>
                </a:solidFill>
                <a:latin typeface="Arial Light" pitchFamily="2" charset="77"/>
              </a:rPr>
              <a:t>Started manufacturing</a:t>
            </a:r>
            <a:br>
              <a:rPr lang="en-US" sz="1100" kern="1200" spc="30" dirty="0">
                <a:solidFill>
                  <a:schemeClr val="tx1"/>
                </a:solidFill>
                <a:latin typeface="Arial Light" pitchFamily="2" charset="77"/>
              </a:rPr>
            </a:br>
            <a:r>
              <a:rPr lang="en-US" sz="1100" kern="1200" spc="30" dirty="0">
                <a:solidFill>
                  <a:schemeClr val="tx1"/>
                </a:solidFill>
                <a:latin typeface="Arial Light" pitchFamily="2" charset="77"/>
              </a:rPr>
              <a:t>of </a:t>
            </a:r>
            <a:r>
              <a:rPr lang="en-US" sz="1100" kern="1200" spc="30" dirty="0" err="1">
                <a:solidFill>
                  <a:schemeClr val="tx1"/>
                </a:solidFill>
                <a:latin typeface="Arial Light" pitchFamily="2" charset="77"/>
              </a:rPr>
              <a:t>tyres</a:t>
            </a:r>
            <a:r>
              <a:rPr lang="en-US" sz="1100" kern="1200" spc="30" dirty="0">
                <a:solidFill>
                  <a:schemeClr val="tx1"/>
                </a:solidFill>
                <a:latin typeface="Arial Light" pitchFamily="2" charset="77"/>
              </a:rPr>
              <a:t> for Light Commercial Vehicle (LCV).</a:t>
            </a:r>
          </a:p>
          <a:p>
            <a:pPr marL="0" lvl="0" indent="0" algn="l" defTabSz="577850">
              <a:lnSpc>
                <a:spcPct val="90000"/>
              </a:lnSpc>
              <a:spcBef>
                <a:spcPct val="0"/>
              </a:spcBef>
              <a:spcAft>
                <a:spcPct val="35000"/>
              </a:spcAft>
              <a:buFont typeface="Arial" panose="020B0604020202020204" pitchFamily="34" charset="0"/>
              <a:buNone/>
            </a:pPr>
            <a:r>
              <a:rPr lang="en-US" sz="1100" kern="1200" spc="30" dirty="0">
                <a:solidFill>
                  <a:schemeClr val="tx1"/>
                </a:solidFill>
                <a:latin typeface="Arial Light" pitchFamily="2" charset="77"/>
              </a:rPr>
              <a:t>Executed First direct export order</a:t>
            </a:r>
          </a:p>
        </p:txBody>
      </p:sp>
      <p:sp>
        <p:nvSpPr>
          <p:cNvPr id="28" name="Freeform 27">
            <a:extLst>
              <a:ext uri="{FF2B5EF4-FFF2-40B4-BE49-F238E27FC236}">
                <a16:creationId xmlns:a16="http://schemas.microsoft.com/office/drawing/2014/main" id="{525BAC93-D2DB-80FE-B709-CE8E1B223951}"/>
              </a:ext>
            </a:extLst>
          </p:cNvPr>
          <p:cNvSpPr/>
          <p:nvPr/>
        </p:nvSpPr>
        <p:spPr>
          <a:xfrm>
            <a:off x="3329000" y="5096427"/>
            <a:ext cx="601417" cy="195189"/>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2008</a:t>
            </a:r>
          </a:p>
        </p:txBody>
      </p:sp>
      <p:sp>
        <p:nvSpPr>
          <p:cNvPr id="33" name="Freeform 32">
            <a:extLst>
              <a:ext uri="{FF2B5EF4-FFF2-40B4-BE49-F238E27FC236}">
                <a16:creationId xmlns:a16="http://schemas.microsoft.com/office/drawing/2014/main" id="{A404CB4D-6553-67FD-9EB7-9EB7D449BC14}"/>
              </a:ext>
            </a:extLst>
          </p:cNvPr>
          <p:cNvSpPr/>
          <p:nvPr/>
        </p:nvSpPr>
        <p:spPr>
          <a:xfrm>
            <a:off x="4328249" y="2521832"/>
            <a:ext cx="1357746" cy="539364"/>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Tolins doubling its </a:t>
            </a:r>
            <a:r>
              <a:rPr lang="en-US" sz="1100" kern="1200" spc="30" dirty="0" err="1">
                <a:latin typeface="Arial Light" pitchFamily="2" charset="77"/>
              </a:rPr>
              <a:t>tyre</a:t>
            </a:r>
            <a:r>
              <a:rPr lang="en-US" sz="1100" kern="1200" spc="30" dirty="0">
                <a:latin typeface="Arial Light" pitchFamily="2" charset="77"/>
              </a:rPr>
              <a:t> production capacity in 2010</a:t>
            </a:r>
          </a:p>
        </p:txBody>
      </p:sp>
      <p:sp>
        <p:nvSpPr>
          <p:cNvPr id="34" name="Freeform 33">
            <a:extLst>
              <a:ext uri="{FF2B5EF4-FFF2-40B4-BE49-F238E27FC236}">
                <a16:creationId xmlns:a16="http://schemas.microsoft.com/office/drawing/2014/main" id="{951A030C-FA79-590B-54FB-51F29F2F6E4D}"/>
              </a:ext>
            </a:extLst>
          </p:cNvPr>
          <p:cNvSpPr/>
          <p:nvPr/>
        </p:nvSpPr>
        <p:spPr>
          <a:xfrm>
            <a:off x="4328250" y="2351964"/>
            <a:ext cx="625507" cy="231973"/>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2010</a:t>
            </a:r>
          </a:p>
        </p:txBody>
      </p:sp>
      <p:sp>
        <p:nvSpPr>
          <p:cNvPr id="39" name="Freeform 38">
            <a:extLst>
              <a:ext uri="{FF2B5EF4-FFF2-40B4-BE49-F238E27FC236}">
                <a16:creationId xmlns:a16="http://schemas.microsoft.com/office/drawing/2014/main" id="{E5A64B2D-1327-76CF-FAF1-7845F723ABCD}"/>
              </a:ext>
            </a:extLst>
          </p:cNvPr>
          <p:cNvSpPr/>
          <p:nvPr/>
        </p:nvSpPr>
        <p:spPr>
          <a:xfrm>
            <a:off x="5061077" y="3970702"/>
            <a:ext cx="1357746" cy="1092883"/>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GB" sz="1100" kern="1200" spc="30" dirty="0">
                <a:solidFill>
                  <a:schemeClr val="tx1"/>
                </a:solidFill>
                <a:latin typeface="Arial Light" pitchFamily="2" charset="77"/>
              </a:rPr>
              <a:t>Received certificate from U.S. Department of Transportation for meeting requirements of its federal system standards</a:t>
            </a:r>
            <a:endParaRPr lang="en-US" sz="1100" kern="1200" spc="30" dirty="0">
              <a:solidFill>
                <a:schemeClr val="tx1"/>
              </a:solidFill>
              <a:latin typeface="Arial Light" pitchFamily="2" charset="77"/>
            </a:endParaRPr>
          </a:p>
        </p:txBody>
      </p:sp>
      <p:sp>
        <p:nvSpPr>
          <p:cNvPr id="40" name="Freeform 39">
            <a:extLst>
              <a:ext uri="{FF2B5EF4-FFF2-40B4-BE49-F238E27FC236}">
                <a16:creationId xmlns:a16="http://schemas.microsoft.com/office/drawing/2014/main" id="{1A4200B7-F000-2090-7C0E-1CA996C7DD63}"/>
              </a:ext>
            </a:extLst>
          </p:cNvPr>
          <p:cNvSpPr/>
          <p:nvPr/>
        </p:nvSpPr>
        <p:spPr>
          <a:xfrm>
            <a:off x="5069309" y="5009700"/>
            <a:ext cx="641559" cy="247821"/>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2012</a:t>
            </a:r>
          </a:p>
        </p:txBody>
      </p:sp>
      <p:sp>
        <p:nvSpPr>
          <p:cNvPr id="45" name="Freeform 44">
            <a:extLst>
              <a:ext uri="{FF2B5EF4-FFF2-40B4-BE49-F238E27FC236}">
                <a16:creationId xmlns:a16="http://schemas.microsoft.com/office/drawing/2014/main" id="{394DD58A-6A88-466E-F0A5-05012390B1F0}"/>
              </a:ext>
            </a:extLst>
          </p:cNvPr>
          <p:cNvSpPr/>
          <p:nvPr/>
        </p:nvSpPr>
        <p:spPr>
          <a:xfrm>
            <a:off x="6168037" y="2521832"/>
            <a:ext cx="1357746" cy="592097"/>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100" kern="1200" spc="30" dirty="0">
                <a:solidFill>
                  <a:srgbClr val="2E2E2E"/>
                </a:solidFill>
                <a:latin typeface="Arial Light" pitchFamily="2" charset="77"/>
                <a:ea typeface="Montserrat Classic"/>
                <a:cs typeface="Montserrat Classic"/>
                <a:sym typeface="Montserrat Classic"/>
              </a:rPr>
              <a:t>Started manufacturing of </a:t>
            </a:r>
            <a:r>
              <a:rPr lang="en-US" sz="1100" kern="1200" spc="30" dirty="0" err="1">
                <a:solidFill>
                  <a:srgbClr val="2E2E2E"/>
                </a:solidFill>
                <a:latin typeface="Arial Light" pitchFamily="2" charset="77"/>
                <a:ea typeface="Montserrat Classic"/>
                <a:cs typeface="Montserrat Classic"/>
                <a:sym typeface="Montserrat Classic"/>
              </a:rPr>
              <a:t>tyres</a:t>
            </a:r>
            <a:r>
              <a:rPr lang="en-US" sz="1100" kern="1200" spc="30" dirty="0">
                <a:solidFill>
                  <a:srgbClr val="2E2E2E"/>
                </a:solidFill>
                <a:latin typeface="Arial Light" pitchFamily="2" charset="77"/>
                <a:ea typeface="Montserrat Classic"/>
                <a:cs typeface="Montserrat Classic"/>
                <a:sym typeface="Montserrat Classic"/>
              </a:rPr>
              <a:t> for two/three wheelers</a:t>
            </a:r>
            <a:endParaRPr lang="en-US" sz="1100" kern="1200" spc="30" dirty="0">
              <a:latin typeface="Arial Light" pitchFamily="2" charset="77"/>
            </a:endParaRPr>
          </a:p>
        </p:txBody>
      </p:sp>
      <p:sp>
        <p:nvSpPr>
          <p:cNvPr id="46" name="Freeform 45">
            <a:extLst>
              <a:ext uri="{FF2B5EF4-FFF2-40B4-BE49-F238E27FC236}">
                <a16:creationId xmlns:a16="http://schemas.microsoft.com/office/drawing/2014/main" id="{CE1947D2-8FC3-F90B-5369-4E2A866FEC18}"/>
              </a:ext>
            </a:extLst>
          </p:cNvPr>
          <p:cNvSpPr/>
          <p:nvPr/>
        </p:nvSpPr>
        <p:spPr>
          <a:xfrm>
            <a:off x="6123852" y="2359231"/>
            <a:ext cx="730935" cy="215397"/>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2015</a:t>
            </a:r>
          </a:p>
        </p:txBody>
      </p:sp>
      <p:sp>
        <p:nvSpPr>
          <p:cNvPr id="51" name="Freeform 50">
            <a:extLst>
              <a:ext uri="{FF2B5EF4-FFF2-40B4-BE49-F238E27FC236}">
                <a16:creationId xmlns:a16="http://schemas.microsoft.com/office/drawing/2014/main" id="{3CF4DE9B-B09B-4ED0-3B22-96E57124C8F6}"/>
              </a:ext>
            </a:extLst>
          </p:cNvPr>
          <p:cNvSpPr/>
          <p:nvPr/>
        </p:nvSpPr>
        <p:spPr>
          <a:xfrm>
            <a:off x="6950649" y="4072301"/>
            <a:ext cx="1311372" cy="687311"/>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Secured Bureau of Indian Standards Certification for two &amp; three wheeler</a:t>
            </a:r>
          </a:p>
        </p:txBody>
      </p:sp>
      <p:sp>
        <p:nvSpPr>
          <p:cNvPr id="52" name="Freeform 51">
            <a:extLst>
              <a:ext uri="{FF2B5EF4-FFF2-40B4-BE49-F238E27FC236}">
                <a16:creationId xmlns:a16="http://schemas.microsoft.com/office/drawing/2014/main" id="{5B3C2835-E012-0F84-3A00-CC27A77AD863}"/>
              </a:ext>
            </a:extLst>
          </p:cNvPr>
          <p:cNvSpPr/>
          <p:nvPr/>
        </p:nvSpPr>
        <p:spPr>
          <a:xfrm>
            <a:off x="6935059" y="4712190"/>
            <a:ext cx="658444" cy="214095"/>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2016</a:t>
            </a:r>
          </a:p>
        </p:txBody>
      </p:sp>
      <p:sp>
        <p:nvSpPr>
          <p:cNvPr id="57" name="Freeform 56">
            <a:extLst>
              <a:ext uri="{FF2B5EF4-FFF2-40B4-BE49-F238E27FC236}">
                <a16:creationId xmlns:a16="http://schemas.microsoft.com/office/drawing/2014/main" id="{BCA9D164-E508-8C42-8070-BA5F3B0CF5BE}"/>
              </a:ext>
            </a:extLst>
          </p:cNvPr>
          <p:cNvSpPr/>
          <p:nvPr/>
        </p:nvSpPr>
        <p:spPr>
          <a:xfrm>
            <a:off x="7636232" y="2518265"/>
            <a:ext cx="1608506" cy="781455"/>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Secured Bureau of Indian Standards Certification for light commercial vehicle </a:t>
            </a:r>
            <a:r>
              <a:rPr lang="en-US" sz="1100" kern="1200" spc="30" dirty="0" err="1">
                <a:latin typeface="Arial Light" pitchFamily="2" charset="77"/>
              </a:rPr>
              <a:t>tyres</a:t>
            </a:r>
            <a:endParaRPr lang="en-US" sz="1100" kern="1200" spc="30" dirty="0">
              <a:latin typeface="Arial Light" pitchFamily="2" charset="77"/>
            </a:endParaRPr>
          </a:p>
        </p:txBody>
      </p:sp>
      <p:sp>
        <p:nvSpPr>
          <p:cNvPr id="58" name="Freeform 57">
            <a:extLst>
              <a:ext uri="{FF2B5EF4-FFF2-40B4-BE49-F238E27FC236}">
                <a16:creationId xmlns:a16="http://schemas.microsoft.com/office/drawing/2014/main" id="{98C2333D-F47C-FE8E-8B98-5FDF69C28091}"/>
              </a:ext>
            </a:extLst>
          </p:cNvPr>
          <p:cNvSpPr/>
          <p:nvPr/>
        </p:nvSpPr>
        <p:spPr>
          <a:xfrm>
            <a:off x="7636233" y="2351964"/>
            <a:ext cx="625507" cy="223406"/>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2017</a:t>
            </a:r>
          </a:p>
        </p:txBody>
      </p:sp>
      <p:sp>
        <p:nvSpPr>
          <p:cNvPr id="63" name="Freeform 62">
            <a:extLst>
              <a:ext uri="{FF2B5EF4-FFF2-40B4-BE49-F238E27FC236}">
                <a16:creationId xmlns:a16="http://schemas.microsoft.com/office/drawing/2014/main" id="{98CD308D-EB28-B954-0FCA-C6F07FF986F4}"/>
              </a:ext>
            </a:extLst>
          </p:cNvPr>
          <p:cNvSpPr/>
          <p:nvPr/>
        </p:nvSpPr>
        <p:spPr>
          <a:xfrm>
            <a:off x="8572833" y="4086150"/>
            <a:ext cx="1357746" cy="824233"/>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Acquired plant &amp; machinery in tranches to expand capacity Facility to 5000 </a:t>
            </a:r>
            <a:r>
              <a:rPr lang="en-US" sz="1100" kern="1200" spc="30" dirty="0" err="1">
                <a:latin typeface="Arial Light" pitchFamily="2" charset="77"/>
              </a:rPr>
              <a:t>tyres</a:t>
            </a:r>
            <a:r>
              <a:rPr lang="en-US" sz="1100" kern="1200" spc="30" dirty="0">
                <a:latin typeface="Arial Light" pitchFamily="2" charset="77"/>
              </a:rPr>
              <a:t> per day</a:t>
            </a:r>
          </a:p>
        </p:txBody>
      </p:sp>
      <p:sp>
        <p:nvSpPr>
          <p:cNvPr id="64" name="Freeform 63">
            <a:extLst>
              <a:ext uri="{FF2B5EF4-FFF2-40B4-BE49-F238E27FC236}">
                <a16:creationId xmlns:a16="http://schemas.microsoft.com/office/drawing/2014/main" id="{7E681936-17E1-2532-2E9A-C503025C9C26}"/>
              </a:ext>
            </a:extLst>
          </p:cNvPr>
          <p:cNvSpPr/>
          <p:nvPr/>
        </p:nvSpPr>
        <p:spPr>
          <a:xfrm>
            <a:off x="8550922" y="4862032"/>
            <a:ext cx="627112" cy="214095"/>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2022</a:t>
            </a:r>
          </a:p>
        </p:txBody>
      </p:sp>
      <p:sp>
        <p:nvSpPr>
          <p:cNvPr id="69" name="Freeform 68">
            <a:extLst>
              <a:ext uri="{FF2B5EF4-FFF2-40B4-BE49-F238E27FC236}">
                <a16:creationId xmlns:a16="http://schemas.microsoft.com/office/drawing/2014/main" id="{9CA5A0C7-D033-12AA-1524-58D0397E9D2E}"/>
              </a:ext>
            </a:extLst>
          </p:cNvPr>
          <p:cNvSpPr/>
          <p:nvPr/>
        </p:nvSpPr>
        <p:spPr>
          <a:xfrm>
            <a:off x="9364353" y="2523568"/>
            <a:ext cx="1478628" cy="1193601"/>
          </a:xfrm>
          <a:custGeom>
            <a:avLst/>
            <a:gdLst>
              <a:gd name="connsiteX0" fmla="*/ 0 w 1485621"/>
              <a:gd name="connsiteY0" fmla="*/ 0 h 1696896"/>
              <a:gd name="connsiteX1" fmla="*/ 1485621 w 1485621"/>
              <a:gd name="connsiteY1" fmla="*/ 0 h 1696896"/>
              <a:gd name="connsiteX2" fmla="*/ 1485621 w 1485621"/>
              <a:gd name="connsiteY2" fmla="*/ 1696896 h 1696896"/>
              <a:gd name="connsiteX3" fmla="*/ 0 w 1485621"/>
              <a:gd name="connsiteY3" fmla="*/ 1696896 h 1696896"/>
              <a:gd name="connsiteX4" fmla="*/ 0 w 1485621"/>
              <a:gd name="connsiteY4" fmla="*/ 0 h 169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1696896">
                <a:moveTo>
                  <a:pt x="0" y="0"/>
                </a:moveTo>
                <a:lnTo>
                  <a:pt x="1485621" y="0"/>
                </a:lnTo>
                <a:lnTo>
                  <a:pt x="1485621" y="1696896"/>
                </a:lnTo>
                <a:lnTo>
                  <a:pt x="0" y="16968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100" kern="1200" spc="30" dirty="0">
                <a:latin typeface="Arial Light" pitchFamily="2" charset="77"/>
              </a:rPr>
              <a:t>Acquired two wholly own subsidiaries, namely Tolin Rubbers Private Limited and Tolins Tyres LLC</a:t>
            </a:r>
            <a:br>
              <a:rPr lang="en-US" sz="1100" kern="1200" spc="30" dirty="0">
                <a:latin typeface="Arial Light" pitchFamily="2" charset="77"/>
              </a:rPr>
            </a:br>
            <a:r>
              <a:rPr lang="en-US" sz="1100" kern="1200" spc="30" dirty="0">
                <a:latin typeface="Arial Light" pitchFamily="2" charset="77"/>
              </a:rPr>
              <a:t>(One Person)</a:t>
            </a:r>
          </a:p>
        </p:txBody>
      </p:sp>
      <p:sp>
        <p:nvSpPr>
          <p:cNvPr id="70" name="Freeform 69">
            <a:extLst>
              <a:ext uri="{FF2B5EF4-FFF2-40B4-BE49-F238E27FC236}">
                <a16:creationId xmlns:a16="http://schemas.microsoft.com/office/drawing/2014/main" id="{E541FAD2-3C9A-08FB-B3A2-779F888E6279}"/>
              </a:ext>
            </a:extLst>
          </p:cNvPr>
          <p:cNvSpPr/>
          <p:nvPr/>
        </p:nvSpPr>
        <p:spPr>
          <a:xfrm>
            <a:off x="9366438" y="2330164"/>
            <a:ext cx="625507" cy="274871"/>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2023</a:t>
            </a:r>
          </a:p>
        </p:txBody>
      </p:sp>
      <p:cxnSp>
        <p:nvCxnSpPr>
          <p:cNvPr id="77" name="Straight Connector 76">
            <a:extLst>
              <a:ext uri="{FF2B5EF4-FFF2-40B4-BE49-F238E27FC236}">
                <a16:creationId xmlns:a16="http://schemas.microsoft.com/office/drawing/2014/main" id="{4CF12E92-8A98-7A97-F4B1-412011AF5B4F}"/>
              </a:ext>
            </a:extLst>
          </p:cNvPr>
          <p:cNvCxnSpPr>
            <a:cxnSpLocks/>
          </p:cNvCxnSpPr>
          <p:nvPr/>
        </p:nvCxnSpPr>
        <p:spPr>
          <a:xfrm>
            <a:off x="1548310" y="2203180"/>
            <a:ext cx="0" cy="346701"/>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9E03CF9-51F0-65EA-EF45-20BD1BADE8FD}"/>
              </a:ext>
            </a:extLst>
          </p:cNvPr>
          <p:cNvCxnSpPr>
            <a:cxnSpLocks/>
          </p:cNvCxnSpPr>
          <p:nvPr/>
        </p:nvCxnSpPr>
        <p:spPr>
          <a:xfrm>
            <a:off x="1548310" y="3214775"/>
            <a:ext cx="0" cy="406934"/>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B674D29-B5ED-3215-2BF1-5BF068F65E5C}"/>
              </a:ext>
            </a:extLst>
          </p:cNvPr>
          <p:cNvCxnSpPr>
            <a:cxnSpLocks/>
          </p:cNvCxnSpPr>
          <p:nvPr/>
        </p:nvCxnSpPr>
        <p:spPr>
          <a:xfrm>
            <a:off x="2346494" y="3813273"/>
            <a:ext cx="0" cy="253131"/>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8D0500E-B345-CEBF-151D-72D05F377291}"/>
              </a:ext>
            </a:extLst>
          </p:cNvPr>
          <p:cNvCxnSpPr>
            <a:cxnSpLocks/>
          </p:cNvCxnSpPr>
          <p:nvPr/>
        </p:nvCxnSpPr>
        <p:spPr>
          <a:xfrm>
            <a:off x="2346494" y="4572694"/>
            <a:ext cx="0" cy="337689"/>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E4D65D0-1ACA-1EA7-6A98-9A9D47D75B61}"/>
              </a:ext>
            </a:extLst>
          </p:cNvPr>
          <p:cNvCxnSpPr>
            <a:cxnSpLocks/>
          </p:cNvCxnSpPr>
          <p:nvPr/>
        </p:nvCxnSpPr>
        <p:spPr>
          <a:xfrm>
            <a:off x="3123924" y="3214775"/>
            <a:ext cx="0" cy="494394"/>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23145C5-399C-75B8-AEC1-3CF6EEBE3CA1}"/>
              </a:ext>
            </a:extLst>
          </p:cNvPr>
          <p:cNvCxnSpPr>
            <a:cxnSpLocks/>
          </p:cNvCxnSpPr>
          <p:nvPr/>
        </p:nvCxnSpPr>
        <p:spPr>
          <a:xfrm>
            <a:off x="3123924" y="2186097"/>
            <a:ext cx="0" cy="106012"/>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5A709D18-EFAB-61AC-43AB-6A17A0D5FE54}"/>
              </a:ext>
            </a:extLst>
          </p:cNvPr>
          <p:cNvSpPr/>
          <p:nvPr/>
        </p:nvSpPr>
        <p:spPr>
          <a:xfrm>
            <a:off x="2296605" y="3658042"/>
            <a:ext cx="99778" cy="98079"/>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sp>
        <p:nvSpPr>
          <p:cNvPr id="117" name="Oval 116">
            <a:extLst>
              <a:ext uri="{FF2B5EF4-FFF2-40B4-BE49-F238E27FC236}">
                <a16:creationId xmlns:a16="http://schemas.microsoft.com/office/drawing/2014/main" id="{DB928FFC-4BED-6D50-336A-F15C7B74887D}"/>
              </a:ext>
            </a:extLst>
          </p:cNvPr>
          <p:cNvSpPr/>
          <p:nvPr/>
        </p:nvSpPr>
        <p:spPr>
          <a:xfrm>
            <a:off x="3068907" y="3658042"/>
            <a:ext cx="99778" cy="98079"/>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cxnSp>
        <p:nvCxnSpPr>
          <p:cNvPr id="119" name="Straight Connector 118">
            <a:extLst>
              <a:ext uri="{FF2B5EF4-FFF2-40B4-BE49-F238E27FC236}">
                <a16:creationId xmlns:a16="http://schemas.microsoft.com/office/drawing/2014/main" id="{91221AA9-3145-4F37-B131-6AF5BB62DF2D}"/>
              </a:ext>
            </a:extLst>
          </p:cNvPr>
          <p:cNvCxnSpPr>
            <a:cxnSpLocks/>
          </p:cNvCxnSpPr>
          <p:nvPr/>
        </p:nvCxnSpPr>
        <p:spPr>
          <a:xfrm>
            <a:off x="3929672" y="5054354"/>
            <a:ext cx="0" cy="416143"/>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F540321F-44E3-CF1D-D3CE-392B71CE5A06}"/>
              </a:ext>
            </a:extLst>
          </p:cNvPr>
          <p:cNvGrpSpPr/>
          <p:nvPr/>
        </p:nvGrpSpPr>
        <p:grpSpPr>
          <a:xfrm>
            <a:off x="3879789" y="3644728"/>
            <a:ext cx="99778" cy="408362"/>
            <a:chOff x="3687524" y="3647705"/>
            <a:chExt cx="109175" cy="446822"/>
          </a:xfrm>
        </p:grpSpPr>
        <p:cxnSp>
          <p:nvCxnSpPr>
            <p:cNvPr id="118" name="Straight Connector 117">
              <a:extLst>
                <a:ext uri="{FF2B5EF4-FFF2-40B4-BE49-F238E27FC236}">
                  <a16:creationId xmlns:a16="http://schemas.microsoft.com/office/drawing/2014/main" id="{D70C6B4F-F677-5F8D-4490-DD5551A8364C}"/>
                </a:ext>
              </a:extLst>
            </p:cNvPr>
            <p:cNvCxnSpPr>
              <a:cxnSpLocks/>
            </p:cNvCxnSpPr>
            <p:nvPr/>
          </p:nvCxnSpPr>
          <p:spPr>
            <a:xfrm>
              <a:off x="3742111" y="3817556"/>
              <a:ext cx="0" cy="276971"/>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4F47813E-7D6C-2D00-384F-7E8940B7DAFC}"/>
                </a:ext>
              </a:extLst>
            </p:cNvPr>
            <p:cNvSpPr/>
            <p:nvPr/>
          </p:nvSpPr>
          <p:spPr>
            <a:xfrm>
              <a:off x="3687524" y="3647705"/>
              <a:ext cx="109175" cy="107316"/>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sp>
        <p:nvSpPr>
          <p:cNvPr id="135" name="Oval 134">
            <a:extLst>
              <a:ext uri="{FF2B5EF4-FFF2-40B4-BE49-F238E27FC236}">
                <a16:creationId xmlns:a16="http://schemas.microsoft.com/office/drawing/2014/main" id="{6C1190B9-CB8A-F938-27DD-91FB89087704}"/>
              </a:ext>
            </a:extLst>
          </p:cNvPr>
          <p:cNvSpPr/>
          <p:nvPr/>
        </p:nvSpPr>
        <p:spPr>
          <a:xfrm>
            <a:off x="4837506" y="3650774"/>
            <a:ext cx="99778" cy="98079"/>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nvGrpSpPr>
          <p:cNvPr id="141" name="Group 140">
            <a:extLst>
              <a:ext uri="{FF2B5EF4-FFF2-40B4-BE49-F238E27FC236}">
                <a16:creationId xmlns:a16="http://schemas.microsoft.com/office/drawing/2014/main" id="{BE99658F-4371-2B53-2393-AB6EF21B564D}"/>
              </a:ext>
            </a:extLst>
          </p:cNvPr>
          <p:cNvGrpSpPr/>
          <p:nvPr/>
        </p:nvGrpSpPr>
        <p:grpSpPr>
          <a:xfrm>
            <a:off x="5672754" y="3651995"/>
            <a:ext cx="99778" cy="408362"/>
            <a:chOff x="3687524" y="3647705"/>
            <a:chExt cx="109175" cy="446822"/>
          </a:xfrm>
        </p:grpSpPr>
        <p:cxnSp>
          <p:nvCxnSpPr>
            <p:cNvPr id="142" name="Straight Connector 141">
              <a:extLst>
                <a:ext uri="{FF2B5EF4-FFF2-40B4-BE49-F238E27FC236}">
                  <a16:creationId xmlns:a16="http://schemas.microsoft.com/office/drawing/2014/main" id="{F5578FE1-41BC-D69C-11B8-53287BE00239}"/>
                </a:ext>
              </a:extLst>
            </p:cNvPr>
            <p:cNvCxnSpPr>
              <a:cxnSpLocks/>
            </p:cNvCxnSpPr>
            <p:nvPr/>
          </p:nvCxnSpPr>
          <p:spPr>
            <a:xfrm>
              <a:off x="3742111" y="3817556"/>
              <a:ext cx="0" cy="276971"/>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BF325C02-296F-A28A-7231-BDC1F7127FD9}"/>
                </a:ext>
              </a:extLst>
            </p:cNvPr>
            <p:cNvSpPr/>
            <p:nvPr/>
          </p:nvSpPr>
          <p:spPr>
            <a:xfrm>
              <a:off x="3687524" y="3647705"/>
              <a:ext cx="109175" cy="107316"/>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cxnSp>
        <p:nvCxnSpPr>
          <p:cNvPr id="151" name="Straight Connector 150">
            <a:extLst>
              <a:ext uri="{FF2B5EF4-FFF2-40B4-BE49-F238E27FC236}">
                <a16:creationId xmlns:a16="http://schemas.microsoft.com/office/drawing/2014/main" id="{53D4FEF9-CA06-80D0-D85C-847B68B39614}"/>
              </a:ext>
            </a:extLst>
          </p:cNvPr>
          <p:cNvCxnSpPr>
            <a:cxnSpLocks/>
          </p:cNvCxnSpPr>
          <p:nvPr/>
        </p:nvCxnSpPr>
        <p:spPr>
          <a:xfrm>
            <a:off x="6522991" y="3214775"/>
            <a:ext cx="0" cy="465326"/>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3347549-1989-F3BE-C987-BE4B722BE9F3}"/>
              </a:ext>
            </a:extLst>
          </p:cNvPr>
          <p:cNvCxnSpPr>
            <a:cxnSpLocks/>
          </p:cNvCxnSpPr>
          <p:nvPr/>
        </p:nvCxnSpPr>
        <p:spPr>
          <a:xfrm>
            <a:off x="6522991" y="2157029"/>
            <a:ext cx="0" cy="106012"/>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4CF13061-DEA9-271A-8B8C-3073B8D57AF3}"/>
              </a:ext>
            </a:extLst>
          </p:cNvPr>
          <p:cNvSpPr/>
          <p:nvPr/>
        </p:nvSpPr>
        <p:spPr>
          <a:xfrm>
            <a:off x="6473102" y="3658301"/>
            <a:ext cx="99778" cy="98079"/>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nvGrpSpPr>
          <p:cNvPr id="161" name="Group 160">
            <a:extLst>
              <a:ext uri="{FF2B5EF4-FFF2-40B4-BE49-F238E27FC236}">
                <a16:creationId xmlns:a16="http://schemas.microsoft.com/office/drawing/2014/main" id="{26FBE1E2-1B22-AAD5-8BF3-84B6B486BDBA}"/>
              </a:ext>
            </a:extLst>
          </p:cNvPr>
          <p:cNvGrpSpPr/>
          <p:nvPr/>
        </p:nvGrpSpPr>
        <p:grpSpPr>
          <a:xfrm>
            <a:off x="7250059" y="3644728"/>
            <a:ext cx="99778" cy="408362"/>
            <a:chOff x="3687524" y="3647705"/>
            <a:chExt cx="109175" cy="446822"/>
          </a:xfrm>
        </p:grpSpPr>
        <p:cxnSp>
          <p:nvCxnSpPr>
            <p:cNvPr id="162" name="Straight Connector 161">
              <a:extLst>
                <a:ext uri="{FF2B5EF4-FFF2-40B4-BE49-F238E27FC236}">
                  <a16:creationId xmlns:a16="http://schemas.microsoft.com/office/drawing/2014/main" id="{780B0D99-7A78-D041-47F6-7AFDC814E632}"/>
                </a:ext>
              </a:extLst>
            </p:cNvPr>
            <p:cNvCxnSpPr>
              <a:cxnSpLocks/>
            </p:cNvCxnSpPr>
            <p:nvPr/>
          </p:nvCxnSpPr>
          <p:spPr>
            <a:xfrm>
              <a:off x="3742111" y="3817556"/>
              <a:ext cx="0" cy="276971"/>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0761B03E-3F68-68A5-8C5D-D1AC99E87A3C}"/>
                </a:ext>
              </a:extLst>
            </p:cNvPr>
            <p:cNvSpPr/>
            <p:nvPr/>
          </p:nvSpPr>
          <p:spPr>
            <a:xfrm>
              <a:off x="3687524" y="3647705"/>
              <a:ext cx="109175" cy="107316"/>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cxnSp>
        <p:nvCxnSpPr>
          <p:cNvPr id="167" name="Straight Connector 166">
            <a:extLst>
              <a:ext uri="{FF2B5EF4-FFF2-40B4-BE49-F238E27FC236}">
                <a16:creationId xmlns:a16="http://schemas.microsoft.com/office/drawing/2014/main" id="{7B045B66-6694-95A2-606A-DBD249572470}"/>
              </a:ext>
            </a:extLst>
          </p:cNvPr>
          <p:cNvCxnSpPr>
            <a:cxnSpLocks/>
          </p:cNvCxnSpPr>
          <p:nvPr/>
        </p:nvCxnSpPr>
        <p:spPr>
          <a:xfrm>
            <a:off x="7302095" y="5016509"/>
            <a:ext cx="0" cy="214094"/>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2CDDFD60-0D30-F155-4EBB-7C3CFEF1BB97}"/>
              </a:ext>
            </a:extLst>
          </p:cNvPr>
          <p:cNvGrpSpPr/>
          <p:nvPr/>
        </p:nvGrpSpPr>
        <p:grpSpPr>
          <a:xfrm>
            <a:off x="8045797" y="2149762"/>
            <a:ext cx="0" cy="1523072"/>
            <a:chOff x="4649519" y="2043749"/>
            <a:chExt cx="0" cy="1666517"/>
          </a:xfrm>
        </p:grpSpPr>
        <p:cxnSp>
          <p:nvCxnSpPr>
            <p:cNvPr id="175" name="Straight Connector 174">
              <a:extLst>
                <a:ext uri="{FF2B5EF4-FFF2-40B4-BE49-F238E27FC236}">
                  <a16:creationId xmlns:a16="http://schemas.microsoft.com/office/drawing/2014/main" id="{9043069B-3BE6-5D7F-9E82-E634A5D70DA2}"/>
                </a:ext>
              </a:extLst>
            </p:cNvPr>
            <p:cNvCxnSpPr>
              <a:cxnSpLocks/>
            </p:cNvCxnSpPr>
            <p:nvPr/>
          </p:nvCxnSpPr>
          <p:spPr>
            <a:xfrm>
              <a:off x="4649519" y="3253349"/>
              <a:ext cx="0" cy="456917"/>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1DA1F2B-28D3-6C1E-99D5-0B54564CD4E3}"/>
                </a:ext>
              </a:extLst>
            </p:cNvPr>
            <p:cNvCxnSpPr>
              <a:cxnSpLocks/>
            </p:cNvCxnSpPr>
            <p:nvPr/>
          </p:nvCxnSpPr>
          <p:spPr>
            <a:xfrm>
              <a:off x="4649519" y="2043749"/>
              <a:ext cx="0" cy="123948"/>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80" name="Oval 179">
            <a:extLst>
              <a:ext uri="{FF2B5EF4-FFF2-40B4-BE49-F238E27FC236}">
                <a16:creationId xmlns:a16="http://schemas.microsoft.com/office/drawing/2014/main" id="{2F532481-F9AB-F86B-5AC4-1E2BF184D6BA}"/>
              </a:ext>
            </a:extLst>
          </p:cNvPr>
          <p:cNvSpPr/>
          <p:nvPr/>
        </p:nvSpPr>
        <p:spPr>
          <a:xfrm>
            <a:off x="7993725" y="3651034"/>
            <a:ext cx="99778" cy="98079"/>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nvGrpSpPr>
          <p:cNvPr id="183" name="Group 182">
            <a:extLst>
              <a:ext uri="{FF2B5EF4-FFF2-40B4-BE49-F238E27FC236}">
                <a16:creationId xmlns:a16="http://schemas.microsoft.com/office/drawing/2014/main" id="{44C02265-FD9B-7958-B314-C823EDAF95EB}"/>
              </a:ext>
            </a:extLst>
          </p:cNvPr>
          <p:cNvGrpSpPr/>
          <p:nvPr/>
        </p:nvGrpSpPr>
        <p:grpSpPr>
          <a:xfrm>
            <a:off x="8810089" y="3346182"/>
            <a:ext cx="172658" cy="697602"/>
            <a:chOff x="3650006" y="3331224"/>
            <a:chExt cx="188919" cy="763303"/>
          </a:xfrm>
        </p:grpSpPr>
        <p:cxnSp>
          <p:nvCxnSpPr>
            <p:cNvPr id="184" name="Straight Connector 183">
              <a:extLst>
                <a:ext uri="{FF2B5EF4-FFF2-40B4-BE49-F238E27FC236}">
                  <a16:creationId xmlns:a16="http://schemas.microsoft.com/office/drawing/2014/main" id="{D11D11F6-9849-729B-CE8B-C2D6484EB347}"/>
                </a:ext>
              </a:extLst>
            </p:cNvPr>
            <p:cNvCxnSpPr>
              <a:cxnSpLocks/>
            </p:cNvCxnSpPr>
            <p:nvPr/>
          </p:nvCxnSpPr>
          <p:spPr>
            <a:xfrm>
              <a:off x="3742111" y="3817556"/>
              <a:ext cx="0" cy="276971"/>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B8945781-D603-5775-9004-2CB3FF339A01}"/>
                </a:ext>
              </a:extLst>
            </p:cNvPr>
            <p:cNvSpPr/>
            <p:nvPr/>
          </p:nvSpPr>
          <p:spPr>
            <a:xfrm>
              <a:off x="3687524" y="3647705"/>
              <a:ext cx="109175" cy="107316"/>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sp>
          <p:nvSpPr>
            <p:cNvPr id="188" name="Oval 187">
              <a:extLst>
                <a:ext uri="{FF2B5EF4-FFF2-40B4-BE49-F238E27FC236}">
                  <a16:creationId xmlns:a16="http://schemas.microsoft.com/office/drawing/2014/main" id="{4A649B6A-F870-7482-08FC-1884466F3A5D}"/>
                </a:ext>
              </a:extLst>
            </p:cNvPr>
            <p:cNvSpPr/>
            <p:nvPr/>
          </p:nvSpPr>
          <p:spPr>
            <a:xfrm>
              <a:off x="3650006" y="3331224"/>
              <a:ext cx="188919" cy="188919"/>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cxnSp>
        <p:nvCxnSpPr>
          <p:cNvPr id="190" name="Straight Connector 189">
            <a:extLst>
              <a:ext uri="{FF2B5EF4-FFF2-40B4-BE49-F238E27FC236}">
                <a16:creationId xmlns:a16="http://schemas.microsoft.com/office/drawing/2014/main" id="{B27081A0-48FA-E557-6D85-99B571C19DB3}"/>
              </a:ext>
            </a:extLst>
          </p:cNvPr>
          <p:cNvCxnSpPr>
            <a:cxnSpLocks/>
          </p:cNvCxnSpPr>
          <p:nvPr/>
        </p:nvCxnSpPr>
        <p:spPr>
          <a:xfrm>
            <a:off x="8896418" y="5138411"/>
            <a:ext cx="0" cy="214094"/>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980C7F1E-F41C-441C-9C73-D8350EBB9CF4}"/>
              </a:ext>
            </a:extLst>
          </p:cNvPr>
          <p:cNvGrpSpPr/>
          <p:nvPr/>
        </p:nvGrpSpPr>
        <p:grpSpPr>
          <a:xfrm>
            <a:off x="9781810" y="2164296"/>
            <a:ext cx="0" cy="1523072"/>
            <a:chOff x="4649519" y="2043749"/>
            <a:chExt cx="0" cy="1666517"/>
          </a:xfrm>
        </p:grpSpPr>
        <p:cxnSp>
          <p:nvCxnSpPr>
            <p:cNvPr id="193" name="Straight Connector 192">
              <a:extLst>
                <a:ext uri="{FF2B5EF4-FFF2-40B4-BE49-F238E27FC236}">
                  <a16:creationId xmlns:a16="http://schemas.microsoft.com/office/drawing/2014/main" id="{8631D12D-7F47-A384-0929-9F643E983327}"/>
                </a:ext>
              </a:extLst>
            </p:cNvPr>
            <p:cNvCxnSpPr>
              <a:cxnSpLocks/>
            </p:cNvCxnSpPr>
            <p:nvPr/>
          </p:nvCxnSpPr>
          <p:spPr>
            <a:xfrm>
              <a:off x="4649519" y="3535587"/>
              <a:ext cx="0" cy="174679"/>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A6DF844E-E9A6-6B98-998F-164A6E9C6D74}"/>
                </a:ext>
              </a:extLst>
            </p:cNvPr>
            <p:cNvCxnSpPr>
              <a:cxnSpLocks/>
            </p:cNvCxnSpPr>
            <p:nvPr/>
          </p:nvCxnSpPr>
          <p:spPr>
            <a:xfrm>
              <a:off x="4649519" y="2043749"/>
              <a:ext cx="0" cy="155390"/>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748365FC-B5A3-0D2D-AABD-AD0068012B3D}"/>
              </a:ext>
            </a:extLst>
          </p:cNvPr>
          <p:cNvSpPr/>
          <p:nvPr/>
        </p:nvSpPr>
        <p:spPr>
          <a:xfrm>
            <a:off x="9733938" y="3651034"/>
            <a:ext cx="99778" cy="98079"/>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nvGrpSpPr>
          <p:cNvPr id="200" name="Group 199">
            <a:extLst>
              <a:ext uri="{FF2B5EF4-FFF2-40B4-BE49-F238E27FC236}">
                <a16:creationId xmlns:a16="http://schemas.microsoft.com/office/drawing/2014/main" id="{B143E974-D16F-03EB-D37A-E9F64C0CA016}"/>
              </a:ext>
            </a:extLst>
          </p:cNvPr>
          <p:cNvGrpSpPr/>
          <p:nvPr/>
        </p:nvGrpSpPr>
        <p:grpSpPr>
          <a:xfrm>
            <a:off x="10606549" y="3657224"/>
            <a:ext cx="99778" cy="408362"/>
            <a:chOff x="3687524" y="3647705"/>
            <a:chExt cx="109175" cy="446822"/>
          </a:xfrm>
        </p:grpSpPr>
        <p:cxnSp>
          <p:nvCxnSpPr>
            <p:cNvPr id="201" name="Straight Connector 200">
              <a:extLst>
                <a:ext uri="{FF2B5EF4-FFF2-40B4-BE49-F238E27FC236}">
                  <a16:creationId xmlns:a16="http://schemas.microsoft.com/office/drawing/2014/main" id="{D7BCFE9C-A8D0-1A8A-D70B-9FAC8123920E}"/>
                </a:ext>
              </a:extLst>
            </p:cNvPr>
            <p:cNvCxnSpPr>
              <a:cxnSpLocks/>
            </p:cNvCxnSpPr>
            <p:nvPr/>
          </p:nvCxnSpPr>
          <p:spPr>
            <a:xfrm>
              <a:off x="3742111" y="3817556"/>
              <a:ext cx="0" cy="276971"/>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02" name="Oval 201">
              <a:extLst>
                <a:ext uri="{FF2B5EF4-FFF2-40B4-BE49-F238E27FC236}">
                  <a16:creationId xmlns:a16="http://schemas.microsoft.com/office/drawing/2014/main" id="{9C2A2503-DA79-831F-3EBD-A92AB86039AE}"/>
                </a:ext>
              </a:extLst>
            </p:cNvPr>
            <p:cNvSpPr/>
            <p:nvPr/>
          </p:nvSpPr>
          <p:spPr>
            <a:xfrm>
              <a:off x="3687524" y="3647705"/>
              <a:ext cx="109175" cy="107316"/>
            </a:xfrm>
            <a:prstGeom prst="ellipse">
              <a:avLst/>
            </a:prstGeom>
            <a:solidFill>
              <a:schemeClr val="accent2"/>
            </a:soli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p:spPr>
          <p:style>
            <a:lnRef idx="1">
              <a:scrgbClr r="0" g="0" b="0"/>
            </a:lnRef>
            <a:fillRef idx="3">
              <a:scrgbClr r="0" g="0" b="0"/>
            </a:fillRef>
            <a:effectRef idx="2">
              <a:scrgbClr r="0" g="0" b="0"/>
            </a:effectRef>
            <a:fontRef idx="minor">
              <a:schemeClr val="lt1"/>
            </a:fontRef>
          </p:style>
        </p:sp>
      </p:grpSp>
      <p:cxnSp>
        <p:nvCxnSpPr>
          <p:cNvPr id="206" name="Straight Connector 205">
            <a:extLst>
              <a:ext uri="{FF2B5EF4-FFF2-40B4-BE49-F238E27FC236}">
                <a16:creationId xmlns:a16="http://schemas.microsoft.com/office/drawing/2014/main" id="{F1EEDB00-3E53-09DD-8A70-A77CD7F53733}"/>
              </a:ext>
            </a:extLst>
          </p:cNvPr>
          <p:cNvCxnSpPr>
            <a:cxnSpLocks/>
          </p:cNvCxnSpPr>
          <p:nvPr/>
        </p:nvCxnSpPr>
        <p:spPr>
          <a:xfrm>
            <a:off x="10658585" y="4766027"/>
            <a:ext cx="0" cy="288553"/>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A1B5FC2F-81CC-352F-B789-38EA332E6807}"/>
              </a:ext>
            </a:extLst>
          </p:cNvPr>
          <p:cNvSpPr txBox="1"/>
          <p:nvPr/>
        </p:nvSpPr>
        <p:spPr>
          <a:xfrm>
            <a:off x="10238765" y="4041072"/>
            <a:ext cx="1393526" cy="430887"/>
          </a:xfrm>
          <a:prstGeom prst="rect">
            <a:avLst/>
          </a:prstGeom>
          <a:noFill/>
        </p:spPr>
        <p:txBody>
          <a:bodyPr wrap="square" rtlCol="0">
            <a:spAutoFit/>
          </a:bodyPr>
          <a:lstStyle/>
          <a:p>
            <a:r>
              <a:rPr lang="en-US" sz="1100" spc="30" dirty="0" smtClean="0">
                <a:latin typeface="Arial Light" pitchFamily="2" charset="77"/>
              </a:rPr>
              <a:t>Listed on Stock Exchanges</a:t>
            </a:r>
            <a:endParaRPr lang="en-US" sz="1100" spc="30" dirty="0">
              <a:latin typeface="Arial Light" pitchFamily="2" charset="77"/>
            </a:endParaRPr>
          </a:p>
        </p:txBody>
      </p:sp>
      <p:sp>
        <p:nvSpPr>
          <p:cNvPr id="208" name="Freeform 207">
            <a:extLst>
              <a:ext uri="{FF2B5EF4-FFF2-40B4-BE49-F238E27FC236}">
                <a16:creationId xmlns:a16="http://schemas.microsoft.com/office/drawing/2014/main" id="{C125238D-B34A-C048-BE64-494D9BE57215}"/>
              </a:ext>
            </a:extLst>
          </p:cNvPr>
          <p:cNvSpPr/>
          <p:nvPr/>
        </p:nvSpPr>
        <p:spPr>
          <a:xfrm>
            <a:off x="10392771" y="4486481"/>
            <a:ext cx="627112" cy="214095"/>
          </a:xfrm>
          <a:custGeom>
            <a:avLst/>
            <a:gdLst>
              <a:gd name="connsiteX0" fmla="*/ 0 w 1485621"/>
              <a:gd name="connsiteY0" fmla="*/ 0 h 596206"/>
              <a:gd name="connsiteX1" fmla="*/ 1485621 w 1485621"/>
              <a:gd name="connsiteY1" fmla="*/ 0 h 596206"/>
              <a:gd name="connsiteX2" fmla="*/ 1485621 w 1485621"/>
              <a:gd name="connsiteY2" fmla="*/ 596206 h 596206"/>
              <a:gd name="connsiteX3" fmla="*/ 0 w 1485621"/>
              <a:gd name="connsiteY3" fmla="*/ 596206 h 596206"/>
              <a:gd name="connsiteX4" fmla="*/ 0 w 1485621"/>
              <a:gd name="connsiteY4" fmla="*/ 0 h 59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621" h="596206">
                <a:moveTo>
                  <a:pt x="0" y="0"/>
                </a:moveTo>
                <a:lnTo>
                  <a:pt x="1485621" y="0"/>
                </a:lnTo>
                <a:lnTo>
                  <a:pt x="1485621" y="596206"/>
                </a:lnTo>
                <a:lnTo>
                  <a:pt x="0" y="5962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88900" bIns="0" numCol="1" spcCol="1270" anchor="ctr" anchorCtr="0">
            <a:noAutofit/>
          </a:bodyPr>
          <a:lstStyle/>
          <a:p>
            <a:pPr marL="0" lvl="0" indent="0" algn="just" defTabSz="622300">
              <a:lnSpc>
                <a:spcPct val="90000"/>
              </a:lnSpc>
              <a:spcBef>
                <a:spcPct val="0"/>
              </a:spcBef>
              <a:spcAft>
                <a:spcPct val="35000"/>
              </a:spcAft>
              <a:buNone/>
              <a:defRPr b="1"/>
            </a:pPr>
            <a:r>
              <a:rPr lang="en-US" b="1" kern="1200" dirty="0">
                <a:solidFill>
                  <a:srgbClr val="FE5E00"/>
                </a:solidFill>
                <a:latin typeface="Arial" panose="020B0604020202020204" pitchFamily="34" charset="0"/>
                <a:cs typeface="Arial" panose="020B0604020202020204" pitchFamily="34" charset="0"/>
              </a:rPr>
              <a:t>2024</a:t>
            </a:r>
          </a:p>
        </p:txBody>
      </p:sp>
      <p:grpSp>
        <p:nvGrpSpPr>
          <p:cNvPr id="211" name="Group 210">
            <a:extLst>
              <a:ext uri="{FF2B5EF4-FFF2-40B4-BE49-F238E27FC236}">
                <a16:creationId xmlns:a16="http://schemas.microsoft.com/office/drawing/2014/main" id="{746F9FBB-95E6-727F-5790-41932DE93606}"/>
              </a:ext>
            </a:extLst>
          </p:cNvPr>
          <p:cNvGrpSpPr/>
          <p:nvPr/>
        </p:nvGrpSpPr>
        <p:grpSpPr>
          <a:xfrm>
            <a:off x="3015864" y="1852315"/>
            <a:ext cx="221978" cy="221978"/>
            <a:chOff x="959121" y="3145907"/>
            <a:chExt cx="374453" cy="374453"/>
          </a:xfrm>
        </p:grpSpPr>
        <p:sp>
          <p:nvSpPr>
            <p:cNvPr id="212" name="Teardrop 211">
              <a:extLst>
                <a:ext uri="{FF2B5EF4-FFF2-40B4-BE49-F238E27FC236}">
                  <a16:creationId xmlns:a16="http://schemas.microsoft.com/office/drawing/2014/main" id="{C12CEAB1-D040-9731-A2BF-7F99D4137606}"/>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13" name="Oval 212">
              <a:extLst>
                <a:ext uri="{FF2B5EF4-FFF2-40B4-BE49-F238E27FC236}">
                  <a16:creationId xmlns:a16="http://schemas.microsoft.com/office/drawing/2014/main" id="{B3FCDC26-DC10-01E4-C396-D901BC86C5C0}"/>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14" name="Group 213">
            <a:extLst>
              <a:ext uri="{FF2B5EF4-FFF2-40B4-BE49-F238E27FC236}">
                <a16:creationId xmlns:a16="http://schemas.microsoft.com/office/drawing/2014/main" id="{AAA33F13-F128-D109-D97A-0EC83EEC2082}"/>
              </a:ext>
            </a:extLst>
          </p:cNvPr>
          <p:cNvGrpSpPr/>
          <p:nvPr/>
        </p:nvGrpSpPr>
        <p:grpSpPr>
          <a:xfrm>
            <a:off x="4775530" y="1823439"/>
            <a:ext cx="221978" cy="221978"/>
            <a:chOff x="959121" y="3145907"/>
            <a:chExt cx="374453" cy="374453"/>
          </a:xfrm>
        </p:grpSpPr>
        <p:sp>
          <p:nvSpPr>
            <p:cNvPr id="215" name="Teardrop 214">
              <a:extLst>
                <a:ext uri="{FF2B5EF4-FFF2-40B4-BE49-F238E27FC236}">
                  <a16:creationId xmlns:a16="http://schemas.microsoft.com/office/drawing/2014/main" id="{453E7780-530F-7E5C-8F35-CC85F0EA9730}"/>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16" name="Oval 215">
              <a:extLst>
                <a:ext uri="{FF2B5EF4-FFF2-40B4-BE49-F238E27FC236}">
                  <a16:creationId xmlns:a16="http://schemas.microsoft.com/office/drawing/2014/main" id="{43F791C0-0BCA-75E9-C46F-9F852EE72A7B}"/>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17" name="Group 216">
            <a:extLst>
              <a:ext uri="{FF2B5EF4-FFF2-40B4-BE49-F238E27FC236}">
                <a16:creationId xmlns:a16="http://schemas.microsoft.com/office/drawing/2014/main" id="{3D327D40-DCB9-D1F1-E373-C3229DF1E58C}"/>
              </a:ext>
            </a:extLst>
          </p:cNvPr>
          <p:cNvGrpSpPr/>
          <p:nvPr/>
        </p:nvGrpSpPr>
        <p:grpSpPr>
          <a:xfrm>
            <a:off x="6410341" y="1823438"/>
            <a:ext cx="221978" cy="221978"/>
            <a:chOff x="959121" y="3145907"/>
            <a:chExt cx="374453" cy="374453"/>
          </a:xfrm>
        </p:grpSpPr>
        <p:sp>
          <p:nvSpPr>
            <p:cNvPr id="218" name="Teardrop 217">
              <a:extLst>
                <a:ext uri="{FF2B5EF4-FFF2-40B4-BE49-F238E27FC236}">
                  <a16:creationId xmlns:a16="http://schemas.microsoft.com/office/drawing/2014/main" id="{29F9D245-72FA-93EF-D0C7-AF62166C69C6}"/>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19" name="Oval 218">
              <a:extLst>
                <a:ext uri="{FF2B5EF4-FFF2-40B4-BE49-F238E27FC236}">
                  <a16:creationId xmlns:a16="http://schemas.microsoft.com/office/drawing/2014/main" id="{4D606FB3-881F-EA47-832E-E1A9F187C681}"/>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20" name="Group 219">
            <a:extLst>
              <a:ext uri="{FF2B5EF4-FFF2-40B4-BE49-F238E27FC236}">
                <a16:creationId xmlns:a16="http://schemas.microsoft.com/office/drawing/2014/main" id="{E548968D-44C8-E6EE-C6B3-B0024FD3418D}"/>
              </a:ext>
            </a:extLst>
          </p:cNvPr>
          <p:cNvGrpSpPr/>
          <p:nvPr/>
        </p:nvGrpSpPr>
        <p:grpSpPr>
          <a:xfrm>
            <a:off x="7936524" y="1823438"/>
            <a:ext cx="221978" cy="221978"/>
            <a:chOff x="959121" y="3145907"/>
            <a:chExt cx="374453" cy="374453"/>
          </a:xfrm>
        </p:grpSpPr>
        <p:sp>
          <p:nvSpPr>
            <p:cNvPr id="221" name="Teardrop 220">
              <a:extLst>
                <a:ext uri="{FF2B5EF4-FFF2-40B4-BE49-F238E27FC236}">
                  <a16:creationId xmlns:a16="http://schemas.microsoft.com/office/drawing/2014/main" id="{08304478-E8DD-310E-F98C-E23541B162A8}"/>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22" name="Oval 221">
              <a:extLst>
                <a:ext uri="{FF2B5EF4-FFF2-40B4-BE49-F238E27FC236}">
                  <a16:creationId xmlns:a16="http://schemas.microsoft.com/office/drawing/2014/main" id="{7A98758C-A1B6-3416-E3C5-F483419AF151}"/>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23" name="Group 222">
            <a:extLst>
              <a:ext uri="{FF2B5EF4-FFF2-40B4-BE49-F238E27FC236}">
                <a16:creationId xmlns:a16="http://schemas.microsoft.com/office/drawing/2014/main" id="{7BA7CCCA-6592-166E-ECC7-8345E45E6B18}"/>
              </a:ext>
            </a:extLst>
          </p:cNvPr>
          <p:cNvGrpSpPr/>
          <p:nvPr/>
        </p:nvGrpSpPr>
        <p:grpSpPr>
          <a:xfrm>
            <a:off x="9670655" y="1823438"/>
            <a:ext cx="221978" cy="221978"/>
            <a:chOff x="959121" y="3145907"/>
            <a:chExt cx="374453" cy="374453"/>
          </a:xfrm>
        </p:grpSpPr>
        <p:sp>
          <p:nvSpPr>
            <p:cNvPr id="224" name="Teardrop 223">
              <a:extLst>
                <a:ext uri="{FF2B5EF4-FFF2-40B4-BE49-F238E27FC236}">
                  <a16:creationId xmlns:a16="http://schemas.microsoft.com/office/drawing/2014/main" id="{8100E773-FC2D-291E-99D8-056D9BCE41D6}"/>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25" name="Oval 224">
              <a:extLst>
                <a:ext uri="{FF2B5EF4-FFF2-40B4-BE49-F238E27FC236}">
                  <a16:creationId xmlns:a16="http://schemas.microsoft.com/office/drawing/2014/main" id="{57D30787-5170-53AD-4EAD-3538B9ED032D}"/>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26" name="Group 225">
            <a:extLst>
              <a:ext uri="{FF2B5EF4-FFF2-40B4-BE49-F238E27FC236}">
                <a16:creationId xmlns:a16="http://schemas.microsoft.com/office/drawing/2014/main" id="{1D52329F-5BEC-B5EC-B594-384C0D4C529F}"/>
              </a:ext>
            </a:extLst>
          </p:cNvPr>
          <p:cNvGrpSpPr/>
          <p:nvPr/>
        </p:nvGrpSpPr>
        <p:grpSpPr>
          <a:xfrm>
            <a:off x="2242495" y="3334604"/>
            <a:ext cx="221978" cy="221978"/>
            <a:chOff x="959121" y="3145907"/>
            <a:chExt cx="374453" cy="374453"/>
          </a:xfrm>
        </p:grpSpPr>
        <p:sp>
          <p:nvSpPr>
            <p:cNvPr id="227" name="Teardrop 226">
              <a:extLst>
                <a:ext uri="{FF2B5EF4-FFF2-40B4-BE49-F238E27FC236}">
                  <a16:creationId xmlns:a16="http://schemas.microsoft.com/office/drawing/2014/main" id="{560D69FE-64B2-E496-DE24-B5D2CF72EF7E}"/>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28" name="Oval 227">
              <a:extLst>
                <a:ext uri="{FF2B5EF4-FFF2-40B4-BE49-F238E27FC236}">
                  <a16:creationId xmlns:a16="http://schemas.microsoft.com/office/drawing/2014/main" id="{EE1EBAA4-B8C4-33C5-67F6-6D12116F0FD9}"/>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29" name="Group 228">
            <a:extLst>
              <a:ext uri="{FF2B5EF4-FFF2-40B4-BE49-F238E27FC236}">
                <a16:creationId xmlns:a16="http://schemas.microsoft.com/office/drawing/2014/main" id="{275A4F71-66DF-769C-70EC-50590EAF8316}"/>
              </a:ext>
            </a:extLst>
          </p:cNvPr>
          <p:cNvGrpSpPr/>
          <p:nvPr/>
        </p:nvGrpSpPr>
        <p:grpSpPr>
          <a:xfrm>
            <a:off x="3821038" y="3334604"/>
            <a:ext cx="221978" cy="221978"/>
            <a:chOff x="959121" y="3145907"/>
            <a:chExt cx="374453" cy="374453"/>
          </a:xfrm>
        </p:grpSpPr>
        <p:sp>
          <p:nvSpPr>
            <p:cNvPr id="230" name="Teardrop 229">
              <a:extLst>
                <a:ext uri="{FF2B5EF4-FFF2-40B4-BE49-F238E27FC236}">
                  <a16:creationId xmlns:a16="http://schemas.microsoft.com/office/drawing/2014/main" id="{0A17AC48-F7CE-6280-3687-984318E2BEA7}"/>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31" name="Oval 230">
              <a:extLst>
                <a:ext uri="{FF2B5EF4-FFF2-40B4-BE49-F238E27FC236}">
                  <a16:creationId xmlns:a16="http://schemas.microsoft.com/office/drawing/2014/main" id="{3D3E0718-39C8-2FF5-B420-4C1619FC8A36}"/>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32" name="Group 231">
            <a:extLst>
              <a:ext uri="{FF2B5EF4-FFF2-40B4-BE49-F238E27FC236}">
                <a16:creationId xmlns:a16="http://schemas.microsoft.com/office/drawing/2014/main" id="{33C6B136-7916-191D-0278-BC475C274F0B}"/>
              </a:ext>
            </a:extLst>
          </p:cNvPr>
          <p:cNvGrpSpPr/>
          <p:nvPr/>
        </p:nvGrpSpPr>
        <p:grpSpPr>
          <a:xfrm>
            <a:off x="5606993" y="3334604"/>
            <a:ext cx="221978" cy="221978"/>
            <a:chOff x="959121" y="3145907"/>
            <a:chExt cx="374453" cy="374453"/>
          </a:xfrm>
        </p:grpSpPr>
        <p:sp>
          <p:nvSpPr>
            <p:cNvPr id="233" name="Teardrop 232">
              <a:extLst>
                <a:ext uri="{FF2B5EF4-FFF2-40B4-BE49-F238E27FC236}">
                  <a16:creationId xmlns:a16="http://schemas.microsoft.com/office/drawing/2014/main" id="{DDA629DD-1A37-ED05-F2D4-DC6F86A6089F}"/>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34" name="Oval 233">
              <a:extLst>
                <a:ext uri="{FF2B5EF4-FFF2-40B4-BE49-F238E27FC236}">
                  <a16:creationId xmlns:a16="http://schemas.microsoft.com/office/drawing/2014/main" id="{147E1664-089A-AF2B-22CC-BEBD7E492970}"/>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38" name="Group 237">
            <a:extLst>
              <a:ext uri="{FF2B5EF4-FFF2-40B4-BE49-F238E27FC236}">
                <a16:creationId xmlns:a16="http://schemas.microsoft.com/office/drawing/2014/main" id="{C9902107-DFA6-5A9D-8AC5-FC0E3483392B}"/>
              </a:ext>
            </a:extLst>
          </p:cNvPr>
          <p:cNvGrpSpPr/>
          <p:nvPr/>
        </p:nvGrpSpPr>
        <p:grpSpPr>
          <a:xfrm>
            <a:off x="7189458" y="3334604"/>
            <a:ext cx="221978" cy="221978"/>
            <a:chOff x="959121" y="3145907"/>
            <a:chExt cx="374453" cy="374453"/>
          </a:xfrm>
        </p:grpSpPr>
        <p:sp>
          <p:nvSpPr>
            <p:cNvPr id="239" name="Teardrop 238">
              <a:extLst>
                <a:ext uri="{FF2B5EF4-FFF2-40B4-BE49-F238E27FC236}">
                  <a16:creationId xmlns:a16="http://schemas.microsoft.com/office/drawing/2014/main" id="{AAE8DF9E-310F-F24F-A281-88DEC18A8900}"/>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40" name="Oval 239">
              <a:extLst>
                <a:ext uri="{FF2B5EF4-FFF2-40B4-BE49-F238E27FC236}">
                  <a16:creationId xmlns:a16="http://schemas.microsoft.com/office/drawing/2014/main" id="{F95A6CD5-0483-7393-AF87-CCBB99831AB4}"/>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41" name="Group 240">
            <a:extLst>
              <a:ext uri="{FF2B5EF4-FFF2-40B4-BE49-F238E27FC236}">
                <a16:creationId xmlns:a16="http://schemas.microsoft.com/office/drawing/2014/main" id="{8F50941C-5749-5D53-35EF-671D655B2529}"/>
              </a:ext>
            </a:extLst>
          </p:cNvPr>
          <p:cNvGrpSpPr/>
          <p:nvPr/>
        </p:nvGrpSpPr>
        <p:grpSpPr>
          <a:xfrm>
            <a:off x="8793115" y="3334604"/>
            <a:ext cx="221978" cy="221978"/>
            <a:chOff x="959121" y="3145907"/>
            <a:chExt cx="374453" cy="374453"/>
          </a:xfrm>
        </p:grpSpPr>
        <p:sp>
          <p:nvSpPr>
            <p:cNvPr id="242" name="Teardrop 241">
              <a:extLst>
                <a:ext uri="{FF2B5EF4-FFF2-40B4-BE49-F238E27FC236}">
                  <a16:creationId xmlns:a16="http://schemas.microsoft.com/office/drawing/2014/main" id="{5E90DBB6-A053-B147-21AA-6A543E8B3EA5}"/>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43" name="Oval 242">
              <a:extLst>
                <a:ext uri="{FF2B5EF4-FFF2-40B4-BE49-F238E27FC236}">
                  <a16:creationId xmlns:a16="http://schemas.microsoft.com/office/drawing/2014/main" id="{FF6D519B-5484-BBFA-E468-7C0A421A6277}"/>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grpSp>
        <p:nvGrpSpPr>
          <p:cNvPr id="244" name="Group 243">
            <a:extLst>
              <a:ext uri="{FF2B5EF4-FFF2-40B4-BE49-F238E27FC236}">
                <a16:creationId xmlns:a16="http://schemas.microsoft.com/office/drawing/2014/main" id="{50F34EF5-0E07-9A54-5291-2E9FD845F24A}"/>
              </a:ext>
            </a:extLst>
          </p:cNvPr>
          <p:cNvGrpSpPr/>
          <p:nvPr/>
        </p:nvGrpSpPr>
        <p:grpSpPr>
          <a:xfrm>
            <a:off x="10555371" y="3334604"/>
            <a:ext cx="221978" cy="221978"/>
            <a:chOff x="959121" y="3145907"/>
            <a:chExt cx="374453" cy="374453"/>
          </a:xfrm>
        </p:grpSpPr>
        <p:sp>
          <p:nvSpPr>
            <p:cNvPr id="245" name="Teardrop 244">
              <a:extLst>
                <a:ext uri="{FF2B5EF4-FFF2-40B4-BE49-F238E27FC236}">
                  <a16:creationId xmlns:a16="http://schemas.microsoft.com/office/drawing/2014/main" id="{86972330-98DD-C1D1-E46A-E68B3BE68B25}"/>
                </a:ext>
              </a:extLst>
            </p:cNvPr>
            <p:cNvSpPr/>
            <p:nvPr/>
          </p:nvSpPr>
          <p:spPr>
            <a:xfrm rot="8100000">
              <a:off x="959121" y="3145907"/>
              <a:ext cx="374453" cy="374453"/>
            </a:xfrm>
            <a:prstGeom prst="teardrop">
              <a:avLst>
                <a:gd name="adj" fmla="val 115000"/>
              </a:avLst>
            </a:prstGeom>
            <a:solidFill>
              <a:schemeClr val="bg1">
                <a:lumMod val="50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46" name="Oval 245">
              <a:extLst>
                <a:ext uri="{FF2B5EF4-FFF2-40B4-BE49-F238E27FC236}">
                  <a16:creationId xmlns:a16="http://schemas.microsoft.com/office/drawing/2014/main" id="{7E5E025E-33D3-3BF4-4CB4-E5FE2A81552A}"/>
                </a:ext>
              </a:extLst>
            </p:cNvPr>
            <p:cNvSpPr/>
            <p:nvPr/>
          </p:nvSpPr>
          <p:spPr>
            <a:xfrm>
              <a:off x="1000719" y="3187505"/>
              <a:ext cx="291256" cy="291256"/>
            </a:xfrm>
            <a:prstGeom prst="ellipse">
              <a:avLst/>
            </a:prstGeom>
            <a:solidFill>
              <a:schemeClr val="bg1">
                <a:alpha val="90000"/>
              </a:scheme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sp>
      </p:grpSp>
      <p:pic>
        <p:nvPicPr>
          <p:cNvPr id="2" name="Picture 1">
            <a:extLst>
              <a:ext uri="{FF2B5EF4-FFF2-40B4-BE49-F238E27FC236}">
                <a16:creationId xmlns:a16="http://schemas.microsoft.com/office/drawing/2014/main" id="{8574671A-33FB-CD37-966C-E43692F97130}"/>
              </a:ext>
            </a:extLst>
          </p:cNvPr>
          <p:cNvPicPr>
            <a:picLocks noChangeAspect="1"/>
          </p:cNvPicPr>
          <p:nvPr/>
        </p:nvPicPr>
        <p:blipFill>
          <a:blip r:embed="rId3"/>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8C7077A5-6BFF-C8A9-1B6D-BAD147F2D187}"/>
              </a:ext>
            </a:extLst>
          </p:cNvPr>
          <p:cNvSpPr txBox="1"/>
          <p:nvPr/>
        </p:nvSpPr>
        <p:spPr>
          <a:xfrm>
            <a:off x="1964064" y="355720"/>
            <a:ext cx="6485750" cy="646331"/>
          </a:xfrm>
          <a:prstGeom prst="rect">
            <a:avLst/>
          </a:prstGeom>
          <a:noFill/>
        </p:spPr>
        <p:txBody>
          <a:bodyPr wrap="none" rtlCol="0">
            <a:spAutoFit/>
          </a:bodyPr>
          <a:lstStyle/>
          <a:p>
            <a:r>
              <a:rPr lang="en-US" sz="3600" b="1" dirty="0">
                <a:solidFill>
                  <a:srgbClr val="2D2F92"/>
                </a:solidFill>
                <a:latin typeface="Arial" panose="020B0604020202020204" pitchFamily="34" charset="0"/>
                <a:cs typeface="Arial" panose="020B0604020202020204" pitchFamily="34" charset="0"/>
              </a:rPr>
              <a:t>Timeline and </a:t>
            </a:r>
            <a:r>
              <a:rPr lang="en-US" sz="3600" b="1" dirty="0">
                <a:solidFill>
                  <a:srgbClr val="FE5E00"/>
                </a:solidFill>
                <a:latin typeface="Arial" panose="020B0604020202020204" pitchFamily="34" charset="0"/>
                <a:cs typeface="Arial" panose="020B0604020202020204" pitchFamily="34" charset="0"/>
              </a:rPr>
              <a:t>K</a:t>
            </a:r>
            <a:r>
              <a:rPr lang="en-US" sz="3600" b="1" dirty="0" smtClean="0">
                <a:solidFill>
                  <a:srgbClr val="FE5E00"/>
                </a:solidFill>
                <a:latin typeface="Arial" panose="020B0604020202020204" pitchFamily="34" charset="0"/>
                <a:cs typeface="Arial" panose="020B0604020202020204" pitchFamily="34" charset="0"/>
              </a:rPr>
              <a:t>ey </a:t>
            </a:r>
            <a:r>
              <a:rPr lang="en-US" sz="3600" b="1" dirty="0">
                <a:solidFill>
                  <a:srgbClr val="FE5E00"/>
                </a:solidFill>
                <a:latin typeface="Arial" panose="020B0604020202020204" pitchFamily="34" charset="0"/>
                <a:cs typeface="Arial" panose="020B0604020202020204" pitchFamily="34" charset="0"/>
              </a:rPr>
              <a:t>M</a:t>
            </a:r>
            <a:r>
              <a:rPr lang="en-US" sz="3600" b="1" dirty="0" smtClean="0">
                <a:solidFill>
                  <a:srgbClr val="FE5E00"/>
                </a:solidFill>
                <a:latin typeface="Arial" panose="020B0604020202020204" pitchFamily="34" charset="0"/>
                <a:cs typeface="Arial" panose="020B0604020202020204" pitchFamily="34" charset="0"/>
              </a:rPr>
              <a:t>ilestones</a:t>
            </a:r>
            <a:endParaRPr lang="en-US" sz="3600" b="1" dirty="0">
              <a:solidFill>
                <a:srgbClr val="FE5E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6A40085-6E9E-2297-FFD8-CAF4EA8D35BC}"/>
              </a:ext>
            </a:extLst>
          </p:cNvPr>
          <p:cNvPicPr>
            <a:picLocks noChangeAspect="1"/>
          </p:cNvPicPr>
          <p:nvPr/>
        </p:nvPicPr>
        <p:blipFill>
          <a:blip r:embed="rId4">
            <a:alphaModFix amt="69000"/>
          </a:blip>
          <a:stretch>
            <a:fillRect/>
          </a:stretch>
        </p:blipFill>
        <p:spPr>
          <a:xfrm>
            <a:off x="1063666" y="427702"/>
            <a:ext cx="544068" cy="473900"/>
          </a:xfrm>
          <a:prstGeom prst="rect">
            <a:avLst/>
          </a:prstGeom>
        </p:spPr>
      </p:pic>
      <p:cxnSp>
        <p:nvCxnSpPr>
          <p:cNvPr id="11" name="Straight Connector 10">
            <a:extLst>
              <a:ext uri="{FF2B5EF4-FFF2-40B4-BE49-F238E27FC236}">
                <a16:creationId xmlns:a16="http://schemas.microsoft.com/office/drawing/2014/main" id="{1248C22F-548B-1270-76CB-1A0530C805B6}"/>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42122AA-290C-60BD-34C4-25DC9CC949A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48B51F-A901-7F44-B39D-136C12D2EB5A}"/>
              </a:ext>
            </a:extLst>
          </p:cNvPr>
          <p:cNvCxnSpPr>
            <a:cxnSpLocks/>
          </p:cNvCxnSpPr>
          <p:nvPr/>
        </p:nvCxnSpPr>
        <p:spPr>
          <a:xfrm>
            <a:off x="8303126" y="718372"/>
            <a:ext cx="1379657"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6BE2E58-A730-E774-AD2F-4C054C668A22}"/>
              </a:ext>
            </a:extLst>
          </p:cNvPr>
          <p:cNvCxnSpPr>
            <a:cxnSpLocks/>
          </p:cNvCxnSpPr>
          <p:nvPr/>
        </p:nvCxnSpPr>
        <p:spPr>
          <a:xfrm>
            <a:off x="5726766" y="4869983"/>
            <a:ext cx="0" cy="448890"/>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478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D12262C-0851-E66C-23CA-9E30D59B4A97}"/>
              </a:ext>
            </a:extLst>
          </p:cNvPr>
          <p:cNvPicPr>
            <a:picLocks noChangeAspect="1"/>
          </p:cNvPicPr>
          <p:nvPr/>
        </p:nvPicPr>
        <p:blipFill>
          <a:blip r:embed="rId3" cstate="print">
            <a:alphaModFix amt="46000"/>
            <a:extLst>
              <a:ext uri="{28A0092B-C50C-407E-A947-70E740481C1C}">
                <a14:useLocalDpi xmlns:a14="http://schemas.microsoft.com/office/drawing/2010/main" val="0"/>
              </a:ext>
            </a:extLst>
          </a:blip>
          <a:stretch>
            <a:fillRect/>
          </a:stretch>
        </p:blipFill>
        <p:spPr>
          <a:xfrm>
            <a:off x="4810403" y="1509980"/>
            <a:ext cx="1919020" cy="1919020"/>
          </a:xfrm>
          <a:prstGeom prst="rect">
            <a:avLst/>
          </a:prstGeom>
        </p:spPr>
      </p:pic>
      <p:pic>
        <p:nvPicPr>
          <p:cNvPr id="2" name="Picture 1">
            <a:extLst>
              <a:ext uri="{FF2B5EF4-FFF2-40B4-BE49-F238E27FC236}">
                <a16:creationId xmlns:a16="http://schemas.microsoft.com/office/drawing/2014/main" id="{5EEF86AC-0DC2-BFE9-968F-419AC0C57AE2}"/>
              </a:ext>
            </a:extLst>
          </p:cNvPr>
          <p:cNvPicPr>
            <a:picLocks noChangeAspect="1"/>
          </p:cNvPicPr>
          <p:nvPr/>
        </p:nvPicPr>
        <p:blipFill>
          <a:blip r:embed="rId3" cstate="print">
            <a:alphaModFix amt="46000"/>
            <a:extLst>
              <a:ext uri="{28A0092B-C50C-407E-A947-70E740481C1C}">
                <a14:useLocalDpi xmlns:a14="http://schemas.microsoft.com/office/drawing/2010/main" val="0"/>
              </a:ext>
            </a:extLst>
          </a:blip>
          <a:stretch>
            <a:fillRect/>
          </a:stretch>
        </p:blipFill>
        <p:spPr>
          <a:xfrm>
            <a:off x="1120998" y="1509980"/>
            <a:ext cx="1919020" cy="1919020"/>
          </a:xfrm>
          <a:prstGeom prst="rect">
            <a:avLst/>
          </a:prstGeom>
        </p:spPr>
      </p:pic>
      <p:sp>
        <p:nvSpPr>
          <p:cNvPr id="7" name="TextBox 6"/>
          <p:cNvSpPr txBox="1"/>
          <p:nvPr/>
        </p:nvSpPr>
        <p:spPr>
          <a:xfrm>
            <a:off x="706582" y="3437500"/>
            <a:ext cx="3308827" cy="2554545"/>
          </a:xfrm>
          <a:prstGeom prst="rect">
            <a:avLst/>
          </a:prstGeom>
          <a:noFill/>
        </p:spPr>
        <p:txBody>
          <a:bodyPr wrap="square" rtlCol="0">
            <a:spAutoFit/>
          </a:bodyPr>
          <a:lstStyle/>
          <a:p>
            <a:r>
              <a:rPr lang="en-US" sz="1600" b="1" dirty="0">
                <a:solidFill>
                  <a:srgbClr val="FE5E00"/>
                </a:solidFill>
                <a:latin typeface="Arial" panose="020B0604020202020204" pitchFamily="34" charset="0"/>
                <a:cs typeface="Arial" panose="020B0604020202020204" pitchFamily="34" charset="0"/>
              </a:rPr>
              <a:t>Dr. </a:t>
            </a:r>
            <a:r>
              <a:rPr lang="en-US" sz="1600" b="1" dirty="0" err="1">
                <a:solidFill>
                  <a:srgbClr val="FE5E00"/>
                </a:solidFill>
                <a:latin typeface="Arial" panose="020B0604020202020204" pitchFamily="34" charset="0"/>
                <a:cs typeface="Arial" panose="020B0604020202020204" pitchFamily="34" charset="0"/>
              </a:rPr>
              <a:t>Kalamparambil</a:t>
            </a:r>
            <a:r>
              <a:rPr lang="en-US" sz="1600" b="1" dirty="0">
                <a:solidFill>
                  <a:srgbClr val="FE5E00"/>
                </a:solidFill>
                <a:latin typeface="Arial" panose="020B0604020202020204" pitchFamily="34" charset="0"/>
                <a:cs typeface="Arial" panose="020B0604020202020204" pitchFamily="34" charset="0"/>
              </a:rPr>
              <a:t> </a:t>
            </a:r>
            <a:r>
              <a:rPr lang="en-US" sz="1600" b="1" dirty="0" err="1">
                <a:solidFill>
                  <a:srgbClr val="FE5E00"/>
                </a:solidFill>
                <a:latin typeface="Arial" panose="020B0604020202020204" pitchFamily="34" charset="0"/>
                <a:cs typeface="Arial" panose="020B0604020202020204" pitchFamily="34" charset="0"/>
              </a:rPr>
              <a:t>Varkey</a:t>
            </a:r>
            <a:r>
              <a:rPr lang="en-US" sz="1600" b="1" dirty="0">
                <a:solidFill>
                  <a:srgbClr val="FE5E00"/>
                </a:solidFill>
                <a:latin typeface="Arial" panose="020B0604020202020204" pitchFamily="34" charset="0"/>
                <a:cs typeface="Arial" panose="020B0604020202020204" pitchFamily="34" charset="0"/>
              </a:rPr>
              <a:t> </a:t>
            </a:r>
            <a:r>
              <a:rPr lang="en-US" sz="1600" b="1" dirty="0" err="1">
                <a:solidFill>
                  <a:srgbClr val="FE5E00"/>
                </a:solidFill>
                <a:latin typeface="Arial" panose="020B0604020202020204" pitchFamily="34" charset="0"/>
                <a:cs typeface="Arial" panose="020B0604020202020204" pitchFamily="34" charset="0"/>
              </a:rPr>
              <a:t>Tolin</a:t>
            </a:r>
            <a:r>
              <a:rPr lang="en-US" sz="1400" dirty="0">
                <a:solidFill>
                  <a:srgbClr val="FE5E00"/>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200" spc="20" dirty="0">
                <a:latin typeface="Arial Light" pitchFamily="2" charset="77"/>
                <a:cs typeface="Arial" panose="020B0604020202020204" pitchFamily="34" charset="0"/>
              </a:rPr>
              <a:t>54, is the Promoter, Chairman, and Managing Director of the company, having been with us since its inception. He holds a B.A. from Mahatma Gandhi University and a Ph.D. in Production Management with a specialization in the </a:t>
            </a:r>
            <a:r>
              <a:rPr lang="en-US" sz="1200" spc="20" dirty="0" err="1">
                <a:latin typeface="Arial Light" pitchFamily="2" charset="77"/>
                <a:cs typeface="Arial" panose="020B0604020202020204" pitchFamily="34" charset="0"/>
              </a:rPr>
              <a:t>tyre</a:t>
            </a:r>
            <a:r>
              <a:rPr lang="en-US" sz="1200" spc="20" dirty="0">
                <a:latin typeface="Arial Light" pitchFamily="2" charset="77"/>
                <a:cs typeface="Arial" panose="020B0604020202020204" pitchFamily="34" charset="0"/>
              </a:rPr>
              <a:t> industry from Colombo University. With approximately 32 years of experience in the </a:t>
            </a:r>
            <a:r>
              <a:rPr lang="en-US" sz="1200" spc="20" dirty="0" err="1">
                <a:latin typeface="Arial Light" pitchFamily="2" charset="77"/>
                <a:cs typeface="Arial" panose="020B0604020202020204" pitchFamily="34" charset="0"/>
              </a:rPr>
              <a:t>tyre</a:t>
            </a:r>
            <a:r>
              <a:rPr lang="en-US" sz="1200" spc="20" dirty="0">
                <a:latin typeface="Arial Light" pitchFamily="2" charset="77"/>
                <a:cs typeface="Arial" panose="020B0604020202020204" pitchFamily="34" charset="0"/>
              </a:rPr>
              <a:t> and tread industry, he oversees overall operations and strategic growth initiatives. He is also a recipient of the McMillan Woods Global Award and the Master Class International Export Award.</a:t>
            </a:r>
            <a:endParaRPr lang="en-IN" sz="1200" spc="20" dirty="0">
              <a:latin typeface="Arial Light" pitchFamily="2" charset="77"/>
              <a:cs typeface="Arial" panose="020B0604020202020204" pitchFamily="34" charset="0"/>
            </a:endParaRPr>
          </a:p>
        </p:txBody>
      </p:sp>
      <p:sp>
        <p:nvSpPr>
          <p:cNvPr id="11" name="TextBox 10"/>
          <p:cNvSpPr txBox="1"/>
          <p:nvPr/>
        </p:nvSpPr>
        <p:spPr>
          <a:xfrm>
            <a:off x="4466118" y="3437500"/>
            <a:ext cx="3039912" cy="2954655"/>
          </a:xfrm>
          <a:prstGeom prst="rect">
            <a:avLst/>
          </a:prstGeom>
          <a:noFill/>
        </p:spPr>
        <p:txBody>
          <a:bodyPr wrap="square" rtlCol="0">
            <a:spAutoFit/>
          </a:bodyPr>
          <a:lstStyle/>
          <a:p>
            <a:r>
              <a:rPr lang="en-US" sz="1600" b="1" dirty="0" err="1">
                <a:solidFill>
                  <a:srgbClr val="FE5E00"/>
                </a:solidFill>
                <a:latin typeface="Arial" panose="020B0604020202020204" pitchFamily="34" charset="0"/>
                <a:cs typeface="Arial" panose="020B0604020202020204" pitchFamily="34" charset="0"/>
              </a:rPr>
              <a:t>Jerin</a:t>
            </a:r>
            <a:r>
              <a:rPr lang="en-US" sz="1600" b="1" dirty="0">
                <a:solidFill>
                  <a:srgbClr val="FE5E00"/>
                </a:solidFill>
                <a:latin typeface="Arial" panose="020B0604020202020204" pitchFamily="34" charset="0"/>
                <a:cs typeface="Arial" panose="020B0604020202020204" pitchFamily="34" charset="0"/>
              </a:rPr>
              <a:t> </a:t>
            </a:r>
            <a:r>
              <a:rPr lang="en-US" sz="1600" b="1" dirty="0" err="1">
                <a:solidFill>
                  <a:srgbClr val="FE5E00"/>
                </a:solidFill>
                <a:latin typeface="Arial" panose="020B0604020202020204" pitchFamily="34" charset="0"/>
                <a:cs typeface="Arial" panose="020B0604020202020204" pitchFamily="34" charset="0"/>
              </a:rPr>
              <a:t>Tolin</a:t>
            </a:r>
            <a:r>
              <a:rPr lang="en-US" sz="1400" dirty="0">
                <a:latin typeface="Arial" panose="020B0604020202020204" pitchFamily="34" charset="0"/>
                <a:cs typeface="Arial" panose="020B0604020202020204" pitchFamily="34" charset="0"/>
              </a:rPr>
              <a:t>,</a:t>
            </a:r>
          </a:p>
          <a:p>
            <a:r>
              <a:rPr lang="en-US" sz="1200" spc="30" dirty="0">
                <a:latin typeface="Arial Light" pitchFamily="2" charset="77"/>
                <a:cs typeface="Arial" panose="020B0604020202020204" pitchFamily="34" charset="0"/>
              </a:rPr>
              <a:t>aged 46 years, is the Promoter, Non-Executive and Non Independent Director of the Company and has been associated with the company since 2004. She holds </a:t>
            </a:r>
            <a:r>
              <a:rPr lang="en-US" sz="1200" spc="30" dirty="0" err="1">
                <a:latin typeface="Arial Light" pitchFamily="2" charset="77"/>
                <a:cs typeface="Arial" panose="020B0604020202020204" pitchFamily="34" charset="0"/>
              </a:rPr>
              <a:t>B.Sc</a:t>
            </a:r>
            <a:r>
              <a:rPr lang="en-US" sz="1200" spc="30" dirty="0">
                <a:latin typeface="Arial Light" pitchFamily="2" charset="77"/>
                <a:cs typeface="Arial" panose="020B0604020202020204" pitchFamily="34" charset="0"/>
              </a:rPr>
              <a:t> in Mathematics from Sunrise University, Rajasthan and Bachelor of Education in Mathematics from </a:t>
            </a:r>
            <a:r>
              <a:rPr lang="en-US" sz="1200" spc="30" dirty="0" err="1">
                <a:latin typeface="Arial Light" pitchFamily="2" charset="77"/>
                <a:cs typeface="Arial" panose="020B0604020202020204" pitchFamily="34" charset="0"/>
              </a:rPr>
              <a:t>Vishwa</a:t>
            </a:r>
            <a:r>
              <a:rPr lang="en-US" sz="1200" spc="30" dirty="0">
                <a:latin typeface="Arial Light" pitchFamily="2" charset="77"/>
                <a:cs typeface="Arial" panose="020B0604020202020204" pitchFamily="34" charset="0"/>
              </a:rPr>
              <a:t> </a:t>
            </a:r>
            <a:r>
              <a:rPr lang="en-US" sz="1200" spc="30" dirty="0" err="1">
                <a:latin typeface="Arial Light" pitchFamily="2" charset="77"/>
                <a:cs typeface="Arial" panose="020B0604020202020204" pitchFamily="34" charset="0"/>
              </a:rPr>
              <a:t>Bharatiya</a:t>
            </a:r>
            <a:r>
              <a:rPr lang="en-US" sz="1200" spc="30" dirty="0">
                <a:latin typeface="Arial Light" pitchFamily="2" charset="77"/>
                <a:cs typeface="Arial" panose="020B0604020202020204" pitchFamily="34" charset="0"/>
              </a:rPr>
              <a:t> </a:t>
            </a:r>
            <a:r>
              <a:rPr lang="en-US" sz="1200" spc="30" dirty="0" err="1">
                <a:latin typeface="Arial Light" pitchFamily="2" charset="77"/>
                <a:cs typeface="Arial" panose="020B0604020202020204" pitchFamily="34" charset="0"/>
              </a:rPr>
              <a:t>Vidya</a:t>
            </a:r>
            <a:r>
              <a:rPr lang="en-US" sz="1200" spc="30" dirty="0">
                <a:latin typeface="Arial Light" pitchFamily="2" charset="77"/>
                <a:cs typeface="Arial" panose="020B0604020202020204" pitchFamily="34" charset="0"/>
              </a:rPr>
              <a:t> </a:t>
            </a:r>
            <a:r>
              <a:rPr lang="en-US" sz="1200" spc="30" dirty="0" err="1">
                <a:latin typeface="Arial Light" pitchFamily="2" charset="77"/>
                <a:cs typeface="Arial" panose="020B0604020202020204" pitchFamily="34" charset="0"/>
              </a:rPr>
              <a:t>Parishad</a:t>
            </a:r>
            <a:r>
              <a:rPr lang="en-US" sz="1200" spc="30" dirty="0">
                <a:latin typeface="Arial Light" pitchFamily="2" charset="77"/>
                <a:cs typeface="Arial" panose="020B0604020202020204" pitchFamily="34" charset="0"/>
              </a:rPr>
              <a:t>.  She is an active contributor in the field of education since 2020. She has her proprietorship concern  in M/s Rubber Solutions involved in the manufacturing of </a:t>
            </a:r>
            <a:r>
              <a:rPr lang="en-US" sz="1200" spc="30" dirty="0" err="1">
                <a:latin typeface="Arial Light" pitchFamily="2" charset="77"/>
                <a:cs typeface="Arial" panose="020B0604020202020204" pitchFamily="34" charset="0"/>
              </a:rPr>
              <a:t>Vulcanising</a:t>
            </a:r>
            <a:r>
              <a:rPr lang="en-US" sz="1200" spc="30" dirty="0">
                <a:latin typeface="Arial Light" pitchFamily="2" charset="77"/>
                <a:cs typeface="Arial" panose="020B0604020202020204" pitchFamily="34" charset="0"/>
              </a:rPr>
              <a:t> solutions. </a:t>
            </a:r>
          </a:p>
          <a:p>
            <a:endParaRPr lang="en-US" sz="1400" dirty="0">
              <a:latin typeface="Arial" panose="020B0604020202020204" pitchFamily="34" charset="0"/>
              <a:cs typeface="Arial" panose="020B0604020202020204" pitchFamily="34" charset="0"/>
            </a:endParaRPr>
          </a:p>
        </p:txBody>
      </p:sp>
      <p:sp>
        <p:nvSpPr>
          <p:cNvPr id="15" name="TextBox 14"/>
          <p:cNvSpPr txBox="1"/>
          <p:nvPr/>
        </p:nvSpPr>
        <p:spPr>
          <a:xfrm>
            <a:off x="7951306" y="3437500"/>
            <a:ext cx="3534112" cy="2739211"/>
          </a:xfrm>
          <a:prstGeom prst="rect">
            <a:avLst/>
          </a:prstGeom>
          <a:noFill/>
        </p:spPr>
        <p:txBody>
          <a:bodyPr wrap="square" rtlCol="0">
            <a:spAutoFit/>
          </a:bodyPr>
          <a:lstStyle/>
          <a:p>
            <a:r>
              <a:rPr lang="en-US" sz="1600" b="1" dirty="0" err="1">
                <a:solidFill>
                  <a:srgbClr val="FE5E00"/>
                </a:solidFill>
                <a:latin typeface="Arial" panose="020B0604020202020204" pitchFamily="34" charset="0"/>
                <a:cs typeface="Arial" panose="020B0604020202020204" pitchFamily="34" charset="0"/>
              </a:rPr>
              <a:t>Sankarakrishnan</a:t>
            </a:r>
            <a:r>
              <a:rPr lang="en-US" sz="1600" b="1" dirty="0">
                <a:solidFill>
                  <a:srgbClr val="FE5E00"/>
                </a:solidFill>
                <a:latin typeface="Arial" panose="020B0604020202020204" pitchFamily="34" charset="0"/>
                <a:cs typeface="Arial" panose="020B0604020202020204" pitchFamily="34" charset="0"/>
              </a:rPr>
              <a:t> Ramalingam</a:t>
            </a:r>
            <a:r>
              <a:rPr lang="en-US" sz="1400" dirty="0">
                <a:latin typeface="Arial" panose="020B0604020202020204" pitchFamily="34" charset="0"/>
                <a:cs typeface="Arial" panose="020B0604020202020204" pitchFamily="34" charset="0"/>
              </a:rPr>
              <a:t>,</a:t>
            </a:r>
          </a:p>
          <a:p>
            <a:r>
              <a:rPr lang="en-US" sz="1200" spc="30" dirty="0">
                <a:latin typeface="Arial Light" pitchFamily="2" charset="77"/>
                <a:cs typeface="Arial" panose="020B0604020202020204" pitchFamily="34" charset="0"/>
              </a:rPr>
              <a:t>63, is the Non-Executive and Non Independent Director of the company and has been with us since 2023. He holds a B.Sc. from the University of Bombay and a Diploma in Industrial Chemistry from British Institutes Bombay. With 40 years of experience in commercial and merchant banking, particularly with Syndicate Bank, he has supported numerous companies as an investment banker in raising funds from equity capital markets. He has also served on the boards of several companies and currently oversees corporate governance, compliance, and overall corporate affairs for the company.</a:t>
            </a:r>
          </a:p>
        </p:txBody>
      </p:sp>
      <p:cxnSp>
        <p:nvCxnSpPr>
          <p:cNvPr id="22" name="Straight Connector 21">
            <a:extLst>
              <a:ext uri="{FF2B5EF4-FFF2-40B4-BE49-F238E27FC236}">
                <a16:creationId xmlns:a16="http://schemas.microsoft.com/office/drawing/2014/main" id="{E29CE10F-C8E4-1EE9-B821-FADC09882E93}"/>
              </a:ext>
            </a:extLst>
          </p:cNvPr>
          <p:cNvCxnSpPr>
            <a:cxnSpLocks/>
          </p:cNvCxnSpPr>
          <p:nvPr/>
        </p:nvCxnSpPr>
        <p:spPr>
          <a:xfrm>
            <a:off x="4238045" y="1509980"/>
            <a:ext cx="0" cy="5044048"/>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8C370C5-CF3B-E171-FA23-EB00D266CC8C}"/>
              </a:ext>
            </a:extLst>
          </p:cNvPr>
          <p:cNvCxnSpPr>
            <a:cxnSpLocks/>
          </p:cNvCxnSpPr>
          <p:nvPr/>
        </p:nvCxnSpPr>
        <p:spPr>
          <a:xfrm>
            <a:off x="7728667" y="1509980"/>
            <a:ext cx="0" cy="5044048"/>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108069C-9CDE-15BB-B224-534B4FE197F3}"/>
              </a:ext>
            </a:extLst>
          </p:cNvPr>
          <p:cNvSpPr/>
          <p:nvPr/>
        </p:nvSpPr>
        <p:spPr>
          <a:xfrm>
            <a:off x="1265899"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E5E00"/>
              </a:solidFill>
            </a:endParaRPr>
          </a:p>
        </p:txBody>
      </p:sp>
      <p:sp>
        <p:nvSpPr>
          <p:cNvPr id="25" name="Oval 24">
            <a:extLst>
              <a:ext uri="{FF2B5EF4-FFF2-40B4-BE49-F238E27FC236}">
                <a16:creationId xmlns:a16="http://schemas.microsoft.com/office/drawing/2014/main" id="{36909E09-69F7-511E-01B2-E93C0F6F30FF}"/>
              </a:ext>
            </a:extLst>
          </p:cNvPr>
          <p:cNvSpPr/>
          <p:nvPr/>
        </p:nvSpPr>
        <p:spPr>
          <a:xfrm>
            <a:off x="4952650"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E476543-9CFF-1CB3-BE66-114C5C2ECBED}"/>
              </a:ext>
            </a:extLst>
          </p:cNvPr>
          <p:cNvSpPr/>
          <p:nvPr/>
        </p:nvSpPr>
        <p:spPr>
          <a:xfrm>
            <a:off x="8541343"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3C829EC-CB81-D1D8-D7EE-85E07DCFD09C}"/>
              </a:ext>
            </a:extLst>
          </p:cNvPr>
          <p:cNvPicPr>
            <a:picLocks noChangeAspect="1"/>
          </p:cNvPicPr>
          <p:nvPr/>
        </p:nvPicPr>
        <p:blipFill>
          <a:blip r:embed="rId4"/>
          <a:stretch>
            <a:fillRect/>
          </a:stretch>
        </p:blipFill>
        <p:spPr>
          <a:xfrm>
            <a:off x="10440063" y="341486"/>
            <a:ext cx="1373658" cy="594843"/>
          </a:xfrm>
          <a:prstGeom prst="rect">
            <a:avLst/>
          </a:prstGeom>
        </p:spPr>
      </p:pic>
      <p:sp>
        <p:nvSpPr>
          <p:cNvPr id="16" name="TextBox 15">
            <a:extLst>
              <a:ext uri="{FF2B5EF4-FFF2-40B4-BE49-F238E27FC236}">
                <a16:creationId xmlns:a16="http://schemas.microsoft.com/office/drawing/2014/main" id="{D8A9DFD8-A20E-2A1D-7FCA-67FAC862E1C7}"/>
              </a:ext>
            </a:extLst>
          </p:cNvPr>
          <p:cNvSpPr txBox="1"/>
          <p:nvPr/>
        </p:nvSpPr>
        <p:spPr>
          <a:xfrm>
            <a:off x="1964064" y="355720"/>
            <a:ext cx="7468711" cy="646331"/>
          </a:xfrm>
          <a:prstGeom prst="rect">
            <a:avLst/>
          </a:prstGeom>
          <a:noFill/>
        </p:spPr>
        <p:txBody>
          <a:bodyPr wrap="none" rtlCol="0">
            <a:spAutoFit/>
          </a:bodyPr>
          <a:lstStyle/>
          <a:p>
            <a:r>
              <a:rPr lang="en-US" sz="3600" b="1" dirty="0">
                <a:solidFill>
                  <a:srgbClr val="2D2F92"/>
                </a:solidFill>
                <a:latin typeface="Arial" panose="020B0604020202020204" pitchFamily="34" charset="0"/>
                <a:cs typeface="Arial" panose="020B0604020202020204" pitchFamily="34" charset="0"/>
              </a:rPr>
              <a:t>Management - </a:t>
            </a:r>
            <a:r>
              <a:rPr lang="en-US" sz="3600" b="1" dirty="0">
                <a:solidFill>
                  <a:srgbClr val="FE5E00"/>
                </a:solidFill>
                <a:latin typeface="Arial" panose="020B0604020202020204" pitchFamily="34" charset="0"/>
                <a:cs typeface="Arial" panose="020B0604020202020204" pitchFamily="34" charset="0"/>
              </a:rPr>
              <a:t>Board of Directors</a:t>
            </a:r>
          </a:p>
        </p:txBody>
      </p:sp>
      <p:pic>
        <p:nvPicPr>
          <p:cNvPr id="17" name="Picture 16">
            <a:extLst>
              <a:ext uri="{FF2B5EF4-FFF2-40B4-BE49-F238E27FC236}">
                <a16:creationId xmlns:a16="http://schemas.microsoft.com/office/drawing/2014/main" id="{B2EAAE04-9355-8A17-CDB7-321253170407}"/>
              </a:ext>
            </a:extLst>
          </p:cNvPr>
          <p:cNvPicPr>
            <a:picLocks noChangeAspect="1"/>
          </p:cNvPicPr>
          <p:nvPr/>
        </p:nvPicPr>
        <p:blipFill>
          <a:blip r:embed="rId5">
            <a:alphaModFix amt="69000"/>
          </a:blip>
          <a:stretch>
            <a:fillRect/>
          </a:stretch>
        </p:blipFill>
        <p:spPr>
          <a:xfrm>
            <a:off x="1063666" y="427702"/>
            <a:ext cx="544068" cy="473900"/>
          </a:xfrm>
          <a:prstGeom prst="rect">
            <a:avLst/>
          </a:prstGeom>
        </p:spPr>
      </p:pic>
      <p:cxnSp>
        <p:nvCxnSpPr>
          <p:cNvPr id="18" name="Straight Connector 17">
            <a:extLst>
              <a:ext uri="{FF2B5EF4-FFF2-40B4-BE49-F238E27FC236}">
                <a16:creationId xmlns:a16="http://schemas.microsoft.com/office/drawing/2014/main" id="{9F7FDF29-62AA-4B3A-E435-AE33D03DEAAF}"/>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DB066B0-8270-FC9B-3B57-1103272C72A3}"/>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8BFB47-A291-9321-ED77-223E803D7B17}"/>
              </a:ext>
            </a:extLst>
          </p:cNvPr>
          <p:cNvCxnSpPr>
            <a:cxnSpLocks/>
          </p:cNvCxnSpPr>
          <p:nvPr/>
        </p:nvCxnSpPr>
        <p:spPr>
          <a:xfrm>
            <a:off x="9354852" y="718372"/>
            <a:ext cx="77511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4C2DFCF5-C61B-E422-4772-C5307A535CA6}"/>
              </a:ext>
            </a:extLst>
          </p:cNvPr>
          <p:cNvPicPr>
            <a:picLocks noChangeAspect="1"/>
          </p:cNvPicPr>
          <p:nvPr/>
        </p:nvPicPr>
        <p:blipFill>
          <a:blip r:embed="rId6"/>
          <a:stretch>
            <a:fillRect/>
          </a:stretch>
        </p:blipFill>
        <p:spPr>
          <a:xfrm>
            <a:off x="1254274" y="1653639"/>
            <a:ext cx="1652468" cy="1904143"/>
          </a:xfrm>
          <a:prstGeom prst="rect">
            <a:avLst/>
          </a:prstGeom>
        </p:spPr>
      </p:pic>
      <p:pic>
        <p:nvPicPr>
          <p:cNvPr id="30" name="Picture 29">
            <a:extLst>
              <a:ext uri="{FF2B5EF4-FFF2-40B4-BE49-F238E27FC236}">
                <a16:creationId xmlns:a16="http://schemas.microsoft.com/office/drawing/2014/main" id="{99F7BF3A-9061-4D77-641C-5FE10B333198}"/>
              </a:ext>
            </a:extLst>
          </p:cNvPr>
          <p:cNvPicPr>
            <a:picLocks noChangeAspect="1"/>
          </p:cNvPicPr>
          <p:nvPr/>
        </p:nvPicPr>
        <p:blipFill>
          <a:blip r:embed="rId7"/>
          <a:stretch>
            <a:fillRect/>
          </a:stretch>
        </p:blipFill>
        <p:spPr>
          <a:xfrm>
            <a:off x="4929140" y="1625557"/>
            <a:ext cx="1696879" cy="1976062"/>
          </a:xfrm>
          <a:prstGeom prst="rect">
            <a:avLst/>
          </a:prstGeom>
        </p:spPr>
      </p:pic>
      <p:pic>
        <p:nvPicPr>
          <p:cNvPr id="31" name="Picture 30">
            <a:extLst>
              <a:ext uri="{FF2B5EF4-FFF2-40B4-BE49-F238E27FC236}">
                <a16:creationId xmlns:a16="http://schemas.microsoft.com/office/drawing/2014/main" id="{FF8B0549-992F-07DA-0D5C-A5099D735CEE}"/>
              </a:ext>
            </a:extLst>
          </p:cNvPr>
          <p:cNvPicPr>
            <a:picLocks noChangeAspect="1"/>
          </p:cNvPicPr>
          <p:nvPr/>
        </p:nvPicPr>
        <p:blipFill>
          <a:blip r:embed="rId8"/>
          <a:stretch>
            <a:fillRect/>
          </a:stretch>
        </p:blipFill>
        <p:spPr>
          <a:xfrm>
            <a:off x="8524995" y="1625557"/>
            <a:ext cx="1682555" cy="1805717"/>
          </a:xfrm>
          <a:prstGeom prst="rect">
            <a:avLst/>
          </a:prstGeom>
        </p:spPr>
      </p:pic>
      <p:pic>
        <p:nvPicPr>
          <p:cNvPr id="39" name="Picture 38">
            <a:extLst>
              <a:ext uri="{FF2B5EF4-FFF2-40B4-BE49-F238E27FC236}">
                <a16:creationId xmlns:a16="http://schemas.microsoft.com/office/drawing/2014/main" id="{45D63E89-0A29-AAAC-74A8-B1AE37435087}"/>
              </a:ext>
            </a:extLst>
          </p:cNvPr>
          <p:cNvPicPr>
            <a:picLocks noChangeAspect="1"/>
          </p:cNvPicPr>
          <p:nvPr/>
        </p:nvPicPr>
        <p:blipFill>
          <a:blip r:embed="rId3" cstate="print">
            <a:alphaModFix amt="46000"/>
            <a:extLst>
              <a:ext uri="{28A0092B-C50C-407E-A947-70E740481C1C}">
                <a14:useLocalDpi xmlns:a14="http://schemas.microsoft.com/office/drawing/2010/main" val="0"/>
              </a:ext>
            </a:extLst>
          </a:blip>
          <a:stretch>
            <a:fillRect/>
          </a:stretch>
        </p:blipFill>
        <p:spPr>
          <a:xfrm>
            <a:off x="8404393" y="1509980"/>
            <a:ext cx="1919020" cy="1919020"/>
          </a:xfrm>
          <a:prstGeom prst="rect">
            <a:avLst/>
          </a:prstGeom>
        </p:spPr>
      </p:pic>
    </p:spTree>
    <p:extLst>
      <p:ext uri="{BB962C8B-B14F-4D97-AF65-F5344CB8AC3E}">
        <p14:creationId xmlns:p14="http://schemas.microsoft.com/office/powerpoint/2010/main" val="1000188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524FF1B-1B99-8E90-AECD-CE091E18C212}"/>
              </a:ext>
            </a:extLst>
          </p:cNvPr>
          <p:cNvCxnSpPr>
            <a:cxnSpLocks/>
          </p:cNvCxnSpPr>
          <p:nvPr/>
        </p:nvCxnSpPr>
        <p:spPr>
          <a:xfrm>
            <a:off x="3929403" y="1656010"/>
            <a:ext cx="0" cy="4371111"/>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D2A428-94E4-6B97-6E2D-6F29CC0AFE81}"/>
              </a:ext>
            </a:extLst>
          </p:cNvPr>
          <p:cNvCxnSpPr>
            <a:cxnSpLocks/>
          </p:cNvCxnSpPr>
          <p:nvPr/>
        </p:nvCxnSpPr>
        <p:spPr>
          <a:xfrm>
            <a:off x="7796984" y="1656010"/>
            <a:ext cx="0" cy="4371111"/>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27AA5F4-C386-8BFB-82F3-02D972AB5669}"/>
              </a:ext>
            </a:extLst>
          </p:cNvPr>
          <p:cNvPicPr>
            <a:picLocks noChangeAspect="1"/>
          </p:cNvPicPr>
          <p:nvPr/>
        </p:nvPicPr>
        <p:blipFill>
          <a:blip r:embed="rId2"/>
          <a:stretch>
            <a:fillRect/>
          </a:stretch>
        </p:blipFill>
        <p:spPr>
          <a:xfrm>
            <a:off x="10440063" y="341486"/>
            <a:ext cx="1373658" cy="594843"/>
          </a:xfrm>
          <a:prstGeom prst="rect">
            <a:avLst/>
          </a:prstGeom>
        </p:spPr>
      </p:pic>
      <p:pic>
        <p:nvPicPr>
          <p:cNvPr id="5" name="Picture 4">
            <a:extLst>
              <a:ext uri="{FF2B5EF4-FFF2-40B4-BE49-F238E27FC236}">
                <a16:creationId xmlns:a16="http://schemas.microsoft.com/office/drawing/2014/main" id="{F48BB00A-2AC1-6333-8ABB-FE7481C7FF1C}"/>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7" name="TextBox 6">
            <a:extLst>
              <a:ext uri="{FF2B5EF4-FFF2-40B4-BE49-F238E27FC236}">
                <a16:creationId xmlns:a16="http://schemas.microsoft.com/office/drawing/2014/main" id="{89E6A3EC-92D3-EC68-C80E-5866DEABC9DB}"/>
              </a:ext>
            </a:extLst>
          </p:cNvPr>
          <p:cNvSpPr txBox="1"/>
          <p:nvPr/>
        </p:nvSpPr>
        <p:spPr>
          <a:xfrm>
            <a:off x="1964064" y="428592"/>
            <a:ext cx="6651180" cy="584775"/>
          </a:xfrm>
          <a:prstGeom prst="rect">
            <a:avLst/>
          </a:prstGeom>
          <a:noFill/>
        </p:spPr>
        <p:txBody>
          <a:bodyPr wrap="none" rtlCol="0">
            <a:spAutoFit/>
          </a:bodyPr>
          <a:lstStyle/>
          <a:p>
            <a:r>
              <a:rPr lang="en-US" sz="3200" b="1" dirty="0">
                <a:solidFill>
                  <a:srgbClr val="2D2F92"/>
                </a:solidFill>
                <a:latin typeface="Arial" panose="020B0604020202020204" pitchFamily="34" charset="0"/>
                <a:cs typeface="Arial" panose="020B0604020202020204" pitchFamily="34" charset="0"/>
              </a:rPr>
              <a:t>Management - </a:t>
            </a:r>
            <a:r>
              <a:rPr lang="en-US" sz="3200" b="1" dirty="0">
                <a:solidFill>
                  <a:srgbClr val="FE5E00"/>
                </a:solidFill>
                <a:latin typeface="Arial" panose="020B0604020202020204" pitchFamily="34" charset="0"/>
                <a:cs typeface="Arial" panose="020B0604020202020204" pitchFamily="34" charset="0"/>
              </a:rPr>
              <a:t>Board of Directors</a:t>
            </a:r>
          </a:p>
        </p:txBody>
      </p:sp>
      <p:pic>
        <p:nvPicPr>
          <p:cNvPr id="8" name="Picture 7">
            <a:extLst>
              <a:ext uri="{FF2B5EF4-FFF2-40B4-BE49-F238E27FC236}">
                <a16:creationId xmlns:a16="http://schemas.microsoft.com/office/drawing/2014/main" id="{1CC95797-00C0-3ABE-E698-3DC693D03B2E}"/>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9" name="Straight Connector 8">
            <a:extLst>
              <a:ext uri="{FF2B5EF4-FFF2-40B4-BE49-F238E27FC236}">
                <a16:creationId xmlns:a16="http://schemas.microsoft.com/office/drawing/2014/main" id="{74EDA2D8-C06E-2344-49BF-49EECE960052}"/>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E5FD71F-85E1-158A-DEAF-479582F38EFE}"/>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23817B-63B2-A796-3DE0-A37B22AB9575}"/>
              </a:ext>
            </a:extLst>
          </p:cNvPr>
          <p:cNvCxnSpPr>
            <a:cxnSpLocks/>
          </p:cNvCxnSpPr>
          <p:nvPr/>
        </p:nvCxnSpPr>
        <p:spPr>
          <a:xfrm>
            <a:off x="8496110" y="718372"/>
            <a:ext cx="1315799"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3EA2286-49D7-2064-6FD7-063C3BF355AA}"/>
              </a:ext>
            </a:extLst>
          </p:cNvPr>
          <p:cNvSpPr txBox="1"/>
          <p:nvPr/>
        </p:nvSpPr>
        <p:spPr>
          <a:xfrm>
            <a:off x="947241" y="1710641"/>
            <a:ext cx="1783502" cy="369332"/>
          </a:xfrm>
          <a:prstGeom prst="rect">
            <a:avLst/>
          </a:prstGeom>
          <a:noFill/>
        </p:spPr>
        <p:txBody>
          <a:bodyPr wrap="none" rtlCol="0">
            <a:spAutoFit/>
          </a:bodyPr>
          <a:lstStyle/>
          <a:p>
            <a:r>
              <a:rPr lang="en-US" sz="1800" b="1" kern="1200" dirty="0">
                <a:solidFill>
                  <a:srgbClr val="FE5E00"/>
                </a:solidFill>
                <a:latin typeface="Arial Light"/>
                <a:cs typeface="Arial" panose="020B0604020202020204" pitchFamily="34" charset="0"/>
              </a:rPr>
              <a:t>Dr </a:t>
            </a:r>
            <a:r>
              <a:rPr lang="en-IN" sz="1800" b="1" kern="1200" dirty="0">
                <a:solidFill>
                  <a:srgbClr val="FE5E00"/>
                </a:solidFill>
                <a:latin typeface="Arial Light"/>
                <a:cs typeface="Arial" panose="020B0604020202020204" pitchFamily="34" charset="0"/>
              </a:rPr>
              <a:t>Joseph P M</a:t>
            </a:r>
          </a:p>
        </p:txBody>
      </p:sp>
      <p:sp>
        <p:nvSpPr>
          <p:cNvPr id="26" name="TextBox 25">
            <a:extLst>
              <a:ext uri="{FF2B5EF4-FFF2-40B4-BE49-F238E27FC236}">
                <a16:creationId xmlns:a16="http://schemas.microsoft.com/office/drawing/2014/main" id="{4A0D5D07-A1B0-77C8-0556-9CA1BC6114E7}"/>
              </a:ext>
            </a:extLst>
          </p:cNvPr>
          <p:cNvSpPr txBox="1"/>
          <p:nvPr/>
        </p:nvSpPr>
        <p:spPr>
          <a:xfrm>
            <a:off x="4041959" y="1710641"/>
            <a:ext cx="3531736" cy="369332"/>
          </a:xfrm>
          <a:prstGeom prst="rect">
            <a:avLst/>
          </a:prstGeom>
          <a:noFill/>
        </p:spPr>
        <p:txBody>
          <a:bodyPr wrap="none" rtlCol="0">
            <a:spAutoFit/>
          </a:bodyPr>
          <a:lstStyle/>
          <a:p>
            <a:r>
              <a:rPr lang="en-US" sz="1800" b="1" kern="1200" dirty="0">
                <a:solidFill>
                  <a:srgbClr val="FE5E00"/>
                </a:solidFill>
                <a:latin typeface="Arial Light"/>
                <a:cs typeface="Arial" panose="020B0604020202020204" pitchFamily="34" charset="0"/>
              </a:rPr>
              <a:t>Sankar Parameswara </a:t>
            </a:r>
            <a:r>
              <a:rPr lang="en-US" sz="1800" b="1" kern="1200" dirty="0" err="1">
                <a:solidFill>
                  <a:srgbClr val="FE5E00"/>
                </a:solidFill>
                <a:latin typeface="Arial Light"/>
                <a:cs typeface="Arial" panose="020B0604020202020204" pitchFamily="34" charset="0"/>
              </a:rPr>
              <a:t>Panicker</a:t>
            </a:r>
            <a:endParaRPr lang="en-US" sz="1800" b="1" kern="1200" dirty="0">
              <a:solidFill>
                <a:srgbClr val="FE5E00"/>
              </a:solidFill>
              <a:latin typeface="Arial Light"/>
              <a:cs typeface="Arial" panose="020B0604020202020204" pitchFamily="34" charset="0"/>
            </a:endParaRPr>
          </a:p>
        </p:txBody>
      </p:sp>
      <p:sp>
        <p:nvSpPr>
          <p:cNvPr id="27" name="TextBox 26">
            <a:extLst>
              <a:ext uri="{FF2B5EF4-FFF2-40B4-BE49-F238E27FC236}">
                <a16:creationId xmlns:a16="http://schemas.microsoft.com/office/drawing/2014/main" id="{FA1C3B77-934B-3241-95EA-392D9C9A3743}"/>
              </a:ext>
            </a:extLst>
          </p:cNvPr>
          <p:cNvSpPr txBox="1"/>
          <p:nvPr/>
        </p:nvSpPr>
        <p:spPr>
          <a:xfrm>
            <a:off x="7990828" y="1752105"/>
            <a:ext cx="1958614" cy="341632"/>
          </a:xfrm>
          <a:prstGeom prst="rect">
            <a:avLst/>
          </a:prstGeom>
          <a:noFill/>
        </p:spPr>
        <p:txBody>
          <a:bodyPr wrap="none" rtlCol="0">
            <a:spAutoFit/>
          </a:bodyPr>
          <a:lstStyle/>
          <a:p>
            <a:pPr marL="0" lvl="0" indent="0" algn="ctr" defTabSz="800100">
              <a:lnSpc>
                <a:spcPct val="90000"/>
              </a:lnSpc>
              <a:spcBef>
                <a:spcPct val="0"/>
              </a:spcBef>
              <a:spcAft>
                <a:spcPct val="35000"/>
              </a:spcAft>
              <a:buNone/>
            </a:pPr>
            <a:r>
              <a:rPr lang="en-IN" sz="1800" b="1" kern="1200" dirty="0" err="1">
                <a:solidFill>
                  <a:srgbClr val="FE5E00"/>
                </a:solidFill>
                <a:latin typeface="Arial Light"/>
                <a:cs typeface="Arial" panose="020B0604020202020204" pitchFamily="34" charset="0"/>
              </a:rPr>
              <a:t>Cris</a:t>
            </a:r>
            <a:r>
              <a:rPr lang="en-IN" sz="1800" b="1" kern="1200" dirty="0">
                <a:solidFill>
                  <a:srgbClr val="FE5E00"/>
                </a:solidFill>
                <a:latin typeface="Arial Light"/>
                <a:cs typeface="Arial" panose="020B0604020202020204" pitchFamily="34" charset="0"/>
              </a:rPr>
              <a:t> Anna </a:t>
            </a:r>
            <a:r>
              <a:rPr lang="en-IN" sz="1800" b="1" kern="1200" dirty="0" err="1">
                <a:solidFill>
                  <a:srgbClr val="FE5E00"/>
                </a:solidFill>
                <a:latin typeface="Arial Light"/>
                <a:cs typeface="Arial" panose="020B0604020202020204" pitchFamily="34" charset="0"/>
              </a:rPr>
              <a:t>Sojan</a:t>
            </a:r>
            <a:endParaRPr lang="en-IN" sz="1800" b="1" kern="1200" dirty="0">
              <a:solidFill>
                <a:srgbClr val="FE5E00"/>
              </a:solidFill>
              <a:latin typeface="Arial Light"/>
              <a:cs typeface="Arial" panose="020B0604020202020204" pitchFamily="34" charset="0"/>
            </a:endParaRPr>
          </a:p>
        </p:txBody>
      </p:sp>
      <p:sp>
        <p:nvSpPr>
          <p:cNvPr id="28" name="TextBox 27">
            <a:extLst>
              <a:ext uri="{FF2B5EF4-FFF2-40B4-BE49-F238E27FC236}">
                <a16:creationId xmlns:a16="http://schemas.microsoft.com/office/drawing/2014/main" id="{3BA0C53E-312D-FEFC-7D05-397C4F0F5AFB}"/>
              </a:ext>
            </a:extLst>
          </p:cNvPr>
          <p:cNvSpPr txBox="1"/>
          <p:nvPr/>
        </p:nvSpPr>
        <p:spPr>
          <a:xfrm>
            <a:off x="832727" y="2093737"/>
            <a:ext cx="3060166" cy="3513269"/>
          </a:xfrm>
          <a:prstGeom prst="rect">
            <a:avLst/>
          </a:prstGeom>
          <a:noFill/>
        </p:spPr>
        <p:txBody>
          <a:bodyPr wrap="square" rtlCol="0">
            <a:spAutoFit/>
          </a:bodyPr>
          <a:lstStyle/>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Joseph P M, aged 50 years, is an Independent Director of our Company. </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He has been associated with our Company since January 17, 2024. </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He is a qualified MBBS from </a:t>
            </a:r>
            <a:r>
              <a:rPr lang="en-IN" sz="1300" kern="1200" spc="20" dirty="0" err="1">
                <a:latin typeface="Arial Light" pitchFamily="2" charset="77"/>
              </a:rPr>
              <a:t>Kempagowda</a:t>
            </a:r>
            <a:r>
              <a:rPr lang="en-IN" sz="1300" kern="1200" spc="20" dirty="0">
                <a:latin typeface="Arial Light" pitchFamily="2" charset="77"/>
              </a:rPr>
              <a:t> Institute of Medical Sciences, Bangalore and holds a diploma in Orthopaedics from the Rajiv Gandhi University of Health Sciences, Karnataka. </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He has been serving as an orthopaedic consultant in the Ortho Department of P.M.M Hospital, Kerala since 2007.</a:t>
            </a:r>
          </a:p>
        </p:txBody>
      </p:sp>
      <p:sp>
        <p:nvSpPr>
          <p:cNvPr id="31" name="TextBox 30">
            <a:extLst>
              <a:ext uri="{FF2B5EF4-FFF2-40B4-BE49-F238E27FC236}">
                <a16:creationId xmlns:a16="http://schemas.microsoft.com/office/drawing/2014/main" id="{47838035-BF03-F5CE-EBD0-EEA3C4ACF8B0}"/>
              </a:ext>
            </a:extLst>
          </p:cNvPr>
          <p:cNvSpPr txBox="1"/>
          <p:nvPr/>
        </p:nvSpPr>
        <p:spPr>
          <a:xfrm>
            <a:off x="4041959" y="2093737"/>
            <a:ext cx="3648647" cy="4293483"/>
          </a:xfrm>
          <a:prstGeom prst="rect">
            <a:avLst/>
          </a:prstGeom>
          <a:noFill/>
        </p:spPr>
        <p:txBody>
          <a:bodyPr wrap="square" rtlCol="0">
            <a:spAutoFit/>
          </a:bodyPr>
          <a:lstStyle/>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Sankar Parameswara </a:t>
            </a:r>
            <a:r>
              <a:rPr lang="en-IN" sz="1300" kern="1200" spc="20" dirty="0" err="1">
                <a:latin typeface="Arial Light" pitchFamily="2" charset="77"/>
              </a:rPr>
              <a:t>Panicker</a:t>
            </a:r>
            <a:r>
              <a:rPr lang="en-IN" sz="1300" kern="1200" spc="20" dirty="0">
                <a:latin typeface="Arial Light" pitchFamily="2" charset="77"/>
              </a:rPr>
              <a:t>, aged 53 years, is an Independent Director of our Company. He has been associated with our Company since January 17, 2024. </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He holds a Bachelor of Commerce degree from the Mahatma Gandhi University and a bachelor of law degree from Cochin University of Science and Technology, Kochi.</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He is a fellow member of the Institute of Cost Accountants of India and an Insolvency Professional registered with the Insolvency and Bankruptcy Board of India. </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Presently, he is in legal practice and is a partner at </a:t>
            </a:r>
            <a:r>
              <a:rPr lang="en-IN" sz="1300" kern="1200" spc="20" dirty="0" err="1">
                <a:latin typeface="Arial Light" pitchFamily="2" charset="77"/>
              </a:rPr>
              <a:t>Panicker</a:t>
            </a:r>
            <a:r>
              <a:rPr lang="en-IN" sz="1300" kern="1200" spc="20" dirty="0">
                <a:latin typeface="Arial Light" pitchFamily="2" charset="77"/>
              </a:rPr>
              <a:t> and </a:t>
            </a:r>
            <a:r>
              <a:rPr lang="en-IN" sz="1300" kern="1200" spc="20" dirty="0" err="1">
                <a:latin typeface="Arial Light" pitchFamily="2" charset="77"/>
              </a:rPr>
              <a:t>Panicker</a:t>
            </a:r>
            <a:r>
              <a:rPr lang="en-IN" sz="1300" kern="1200" spc="20" dirty="0">
                <a:latin typeface="Arial Light" pitchFamily="2" charset="77"/>
              </a:rPr>
              <a:t>, Advocates.</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GB" sz="1300" kern="1200" spc="20" dirty="0">
                <a:latin typeface="Arial Light" pitchFamily="2" charset="77"/>
              </a:rPr>
              <a:t>Previously he was employed at </a:t>
            </a:r>
            <a:r>
              <a:rPr lang="en-GB" sz="1300" kern="1200" spc="20" dirty="0" err="1">
                <a:latin typeface="Arial Light" pitchFamily="2" charset="77"/>
              </a:rPr>
              <a:t>Faramonte</a:t>
            </a:r>
            <a:r>
              <a:rPr lang="en-GB" sz="1300" kern="1200" spc="20" dirty="0">
                <a:latin typeface="Arial Light" pitchFamily="2" charset="77"/>
              </a:rPr>
              <a:t> Group, HDFC Bank, ICICI Bank.</a:t>
            </a:r>
            <a:endParaRPr lang="en-IN" sz="1300" kern="1200" spc="20" dirty="0">
              <a:latin typeface="Arial Light" pitchFamily="2" charset="77"/>
            </a:endParaRPr>
          </a:p>
        </p:txBody>
      </p:sp>
      <p:sp>
        <p:nvSpPr>
          <p:cNvPr id="32" name="TextBox 31">
            <a:extLst>
              <a:ext uri="{FF2B5EF4-FFF2-40B4-BE49-F238E27FC236}">
                <a16:creationId xmlns:a16="http://schemas.microsoft.com/office/drawing/2014/main" id="{A526DE42-F45F-F223-F975-53DE3F8B2A70}"/>
              </a:ext>
            </a:extLst>
          </p:cNvPr>
          <p:cNvSpPr txBox="1"/>
          <p:nvPr/>
        </p:nvSpPr>
        <p:spPr>
          <a:xfrm>
            <a:off x="7990828" y="2135201"/>
            <a:ext cx="3648647" cy="2973122"/>
          </a:xfrm>
          <a:prstGeom prst="rect">
            <a:avLst/>
          </a:prstGeom>
          <a:noFill/>
        </p:spPr>
        <p:txBody>
          <a:bodyPr wrap="square" rtlCol="0">
            <a:spAutoFit/>
          </a:bodyPr>
          <a:lstStyle/>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err="1">
                <a:latin typeface="Arial Light" pitchFamily="2" charset="77"/>
              </a:rPr>
              <a:t>Cris</a:t>
            </a:r>
            <a:r>
              <a:rPr lang="en-IN" sz="1300" kern="1200" spc="20" dirty="0">
                <a:latin typeface="Arial Light" pitchFamily="2" charset="77"/>
              </a:rPr>
              <a:t> Anna </a:t>
            </a:r>
            <a:r>
              <a:rPr lang="en-IN" sz="1300" kern="1200" spc="20" dirty="0" err="1">
                <a:latin typeface="Arial Light" pitchFamily="2" charset="77"/>
              </a:rPr>
              <a:t>Sojan</a:t>
            </a:r>
            <a:r>
              <a:rPr lang="en-IN" sz="1300" kern="1200" spc="20" dirty="0">
                <a:latin typeface="Arial Light" pitchFamily="2" charset="77"/>
              </a:rPr>
              <a:t>, aged 31 years, is an Independent Director of our Company.</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She has been associated with our Company since January 17, 2024. </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She is an associate member of the Institute of Chartered Accountant of India. Previously, she was associated with EY Global Delivery Services for a period of 5 years. </a:t>
            </a:r>
          </a:p>
          <a:p>
            <a:pPr marL="114300" lvl="1" indent="-114300" defTabSz="666750">
              <a:lnSpc>
                <a:spcPct val="90000"/>
              </a:lnSpc>
              <a:spcBef>
                <a:spcPct val="0"/>
              </a:spcBef>
              <a:spcAft>
                <a:spcPct val="15000"/>
              </a:spcAft>
              <a:buFont typeface="Arial" panose="020B0604020202020204" pitchFamily="34" charset="0"/>
              <a:buChar char="•"/>
            </a:pPr>
            <a:endParaRPr lang="en-IN" sz="1300" kern="1200" spc="20" dirty="0">
              <a:latin typeface="Arial Light" pitchFamily="2" charset="77"/>
            </a:endParaRPr>
          </a:p>
          <a:p>
            <a:pPr marL="114300" lvl="1" indent="-114300" defTabSz="666750">
              <a:lnSpc>
                <a:spcPct val="90000"/>
              </a:lnSpc>
              <a:spcBef>
                <a:spcPct val="0"/>
              </a:spcBef>
              <a:spcAft>
                <a:spcPct val="15000"/>
              </a:spcAft>
              <a:buFont typeface="Arial" panose="020B0604020202020204" pitchFamily="34" charset="0"/>
              <a:buChar char="•"/>
            </a:pPr>
            <a:r>
              <a:rPr lang="en-IN" sz="1300" kern="1200" spc="20" dirty="0">
                <a:latin typeface="Arial Light" pitchFamily="2" charset="77"/>
              </a:rPr>
              <a:t>Presently, she is self-employed as an independent practicing chartered accountant</a:t>
            </a:r>
          </a:p>
        </p:txBody>
      </p:sp>
    </p:spTree>
    <p:extLst>
      <p:ext uri="{BB962C8B-B14F-4D97-AF65-F5344CB8AC3E}">
        <p14:creationId xmlns:p14="http://schemas.microsoft.com/office/powerpoint/2010/main" val="2667219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object 32">
            <a:extLst>
              <a:ext uri="{FF2B5EF4-FFF2-40B4-BE49-F238E27FC236}">
                <a16:creationId xmlns:a16="http://schemas.microsoft.com/office/drawing/2014/main" id="{DD2CF5C0-E654-72C3-4C68-F49F6FEDC0DD}"/>
              </a:ext>
            </a:extLst>
          </p:cNvPr>
          <p:cNvSpPr/>
          <p:nvPr/>
        </p:nvSpPr>
        <p:spPr>
          <a:xfrm flipH="1">
            <a:off x="7747070" y="1772701"/>
            <a:ext cx="2319895" cy="1608049"/>
          </a:xfrm>
          <a:custGeom>
            <a:avLst/>
            <a:gdLst/>
            <a:ahLst/>
            <a:cxnLst/>
            <a:rect l="l" t="t" r="r" b="b"/>
            <a:pathLst>
              <a:path w="3670300" h="2567940">
                <a:moveTo>
                  <a:pt x="1594573" y="0"/>
                </a:moveTo>
                <a:lnTo>
                  <a:pt x="3669766" y="0"/>
                </a:lnTo>
                <a:lnTo>
                  <a:pt x="3669766" y="2567838"/>
                </a:lnTo>
                <a:lnTo>
                  <a:pt x="0" y="2567838"/>
                </a:lnTo>
              </a:path>
            </a:pathLst>
          </a:custGeom>
          <a:ln w="12700">
            <a:solidFill>
              <a:srgbClr val="E91B23"/>
            </a:solidFill>
            <a:prstDash val="dash"/>
          </a:ln>
        </p:spPr>
        <p:txBody>
          <a:bodyPr wrap="square" lIns="0" tIns="0" rIns="0" bIns="0" rtlCol="0"/>
          <a:lstStyle/>
          <a:p>
            <a:endParaRPr sz="1500" dirty="0"/>
          </a:p>
        </p:txBody>
      </p:sp>
      <p:pic>
        <p:nvPicPr>
          <p:cNvPr id="52" name="object 47"/>
          <p:cNvPicPr/>
          <p:nvPr/>
        </p:nvPicPr>
        <p:blipFill>
          <a:blip r:embed="rId3" cstate="print"/>
          <a:stretch>
            <a:fillRect/>
          </a:stretch>
        </p:blipFill>
        <p:spPr>
          <a:xfrm>
            <a:off x="6754047" y="1746501"/>
            <a:ext cx="1744979" cy="1744979"/>
          </a:xfrm>
          <a:prstGeom prst="rect">
            <a:avLst/>
          </a:prstGeom>
        </p:spPr>
      </p:pic>
      <p:sp>
        <p:nvSpPr>
          <p:cNvPr id="53" name="object 48"/>
          <p:cNvSpPr/>
          <p:nvPr/>
        </p:nvSpPr>
        <p:spPr>
          <a:xfrm>
            <a:off x="6859904" y="1853181"/>
            <a:ext cx="1426104" cy="1426104"/>
          </a:xfrm>
          <a:custGeom>
            <a:avLst/>
            <a:gdLst/>
            <a:ahLst/>
            <a:cxnLst/>
            <a:rect l="l" t="t" r="r" b="b"/>
            <a:pathLst>
              <a:path w="1711325" h="1711325">
                <a:moveTo>
                  <a:pt x="855649" y="0"/>
                </a:moveTo>
                <a:lnTo>
                  <a:pt x="807094" y="1354"/>
                </a:lnTo>
                <a:lnTo>
                  <a:pt x="759250" y="5369"/>
                </a:lnTo>
                <a:lnTo>
                  <a:pt x="712188" y="11973"/>
                </a:lnTo>
                <a:lnTo>
                  <a:pt x="665982" y="21093"/>
                </a:lnTo>
                <a:lnTo>
                  <a:pt x="620703" y="32658"/>
                </a:lnTo>
                <a:lnTo>
                  <a:pt x="576424" y="46594"/>
                </a:lnTo>
                <a:lnTo>
                  <a:pt x="533216" y="62830"/>
                </a:lnTo>
                <a:lnTo>
                  <a:pt x="491152" y="81294"/>
                </a:lnTo>
                <a:lnTo>
                  <a:pt x="450305" y="101912"/>
                </a:lnTo>
                <a:lnTo>
                  <a:pt x="410746" y="124614"/>
                </a:lnTo>
                <a:lnTo>
                  <a:pt x="372547" y="149326"/>
                </a:lnTo>
                <a:lnTo>
                  <a:pt x="335782" y="175977"/>
                </a:lnTo>
                <a:lnTo>
                  <a:pt x="300522" y="204495"/>
                </a:lnTo>
                <a:lnTo>
                  <a:pt x="266839" y="234806"/>
                </a:lnTo>
                <a:lnTo>
                  <a:pt x="234806" y="266839"/>
                </a:lnTo>
                <a:lnTo>
                  <a:pt x="204495" y="300522"/>
                </a:lnTo>
                <a:lnTo>
                  <a:pt x="175977" y="335782"/>
                </a:lnTo>
                <a:lnTo>
                  <a:pt x="149326" y="372547"/>
                </a:lnTo>
                <a:lnTo>
                  <a:pt x="124614" y="410746"/>
                </a:lnTo>
                <a:lnTo>
                  <a:pt x="101912" y="450305"/>
                </a:lnTo>
                <a:lnTo>
                  <a:pt x="81294" y="491152"/>
                </a:lnTo>
                <a:lnTo>
                  <a:pt x="62830" y="533216"/>
                </a:lnTo>
                <a:lnTo>
                  <a:pt x="46594" y="576424"/>
                </a:lnTo>
                <a:lnTo>
                  <a:pt x="32658" y="620703"/>
                </a:lnTo>
                <a:lnTo>
                  <a:pt x="21093" y="665982"/>
                </a:lnTo>
                <a:lnTo>
                  <a:pt x="11973" y="712188"/>
                </a:lnTo>
                <a:lnTo>
                  <a:pt x="5369" y="759250"/>
                </a:lnTo>
                <a:lnTo>
                  <a:pt x="1354" y="807094"/>
                </a:lnTo>
                <a:lnTo>
                  <a:pt x="0" y="855649"/>
                </a:lnTo>
                <a:lnTo>
                  <a:pt x="1354" y="904204"/>
                </a:lnTo>
                <a:lnTo>
                  <a:pt x="5369" y="952049"/>
                </a:lnTo>
                <a:lnTo>
                  <a:pt x="11973" y="999110"/>
                </a:lnTo>
                <a:lnTo>
                  <a:pt x="21093" y="1045317"/>
                </a:lnTo>
                <a:lnTo>
                  <a:pt x="32658" y="1090596"/>
                </a:lnTo>
                <a:lnTo>
                  <a:pt x="46594" y="1134875"/>
                </a:lnTo>
                <a:lnTo>
                  <a:pt x="62830" y="1178083"/>
                </a:lnTo>
                <a:lnTo>
                  <a:pt x="81294" y="1220146"/>
                </a:lnTo>
                <a:lnTo>
                  <a:pt x="101912" y="1260994"/>
                </a:lnTo>
                <a:lnTo>
                  <a:pt x="124614" y="1300553"/>
                </a:lnTo>
                <a:lnTo>
                  <a:pt x="149326" y="1338751"/>
                </a:lnTo>
                <a:lnTo>
                  <a:pt x="175977" y="1375517"/>
                </a:lnTo>
                <a:lnTo>
                  <a:pt x="204495" y="1410777"/>
                </a:lnTo>
                <a:lnTo>
                  <a:pt x="234806" y="1444460"/>
                </a:lnTo>
                <a:lnTo>
                  <a:pt x="266839" y="1476493"/>
                </a:lnTo>
                <a:lnTo>
                  <a:pt x="300522" y="1506804"/>
                </a:lnTo>
                <a:lnTo>
                  <a:pt x="335782" y="1535321"/>
                </a:lnTo>
                <a:lnTo>
                  <a:pt x="372547" y="1561972"/>
                </a:lnTo>
                <a:lnTo>
                  <a:pt x="410746" y="1586685"/>
                </a:lnTo>
                <a:lnTo>
                  <a:pt x="450305" y="1609386"/>
                </a:lnTo>
                <a:lnTo>
                  <a:pt x="491152" y="1630005"/>
                </a:lnTo>
                <a:lnTo>
                  <a:pt x="533216" y="1648468"/>
                </a:lnTo>
                <a:lnTo>
                  <a:pt x="576424" y="1664704"/>
                </a:lnTo>
                <a:lnTo>
                  <a:pt x="620703" y="1678641"/>
                </a:lnTo>
                <a:lnTo>
                  <a:pt x="665982" y="1690205"/>
                </a:lnTo>
                <a:lnTo>
                  <a:pt x="712188" y="1699325"/>
                </a:lnTo>
                <a:lnTo>
                  <a:pt x="759250" y="1705929"/>
                </a:lnTo>
                <a:lnTo>
                  <a:pt x="807094" y="1709945"/>
                </a:lnTo>
                <a:lnTo>
                  <a:pt x="855649" y="1711299"/>
                </a:lnTo>
                <a:lnTo>
                  <a:pt x="904204" y="1709945"/>
                </a:lnTo>
                <a:lnTo>
                  <a:pt x="952049" y="1705929"/>
                </a:lnTo>
                <a:lnTo>
                  <a:pt x="999110" y="1699325"/>
                </a:lnTo>
                <a:lnTo>
                  <a:pt x="1045317" y="1690205"/>
                </a:lnTo>
                <a:lnTo>
                  <a:pt x="1090596" y="1678641"/>
                </a:lnTo>
                <a:lnTo>
                  <a:pt x="1134875" y="1664704"/>
                </a:lnTo>
                <a:lnTo>
                  <a:pt x="1178083" y="1648468"/>
                </a:lnTo>
                <a:lnTo>
                  <a:pt x="1220146" y="1630005"/>
                </a:lnTo>
                <a:lnTo>
                  <a:pt x="1260994" y="1609386"/>
                </a:lnTo>
                <a:lnTo>
                  <a:pt x="1300553" y="1586685"/>
                </a:lnTo>
                <a:lnTo>
                  <a:pt x="1338751" y="1561972"/>
                </a:lnTo>
                <a:lnTo>
                  <a:pt x="1375517" y="1535321"/>
                </a:lnTo>
                <a:lnTo>
                  <a:pt x="1410777" y="1506804"/>
                </a:lnTo>
                <a:lnTo>
                  <a:pt x="1444460" y="1476493"/>
                </a:lnTo>
                <a:lnTo>
                  <a:pt x="1476493" y="1444460"/>
                </a:lnTo>
                <a:lnTo>
                  <a:pt x="1506804" y="1410777"/>
                </a:lnTo>
                <a:lnTo>
                  <a:pt x="1535321" y="1375517"/>
                </a:lnTo>
                <a:lnTo>
                  <a:pt x="1561972" y="1338751"/>
                </a:lnTo>
                <a:lnTo>
                  <a:pt x="1586685" y="1300553"/>
                </a:lnTo>
                <a:lnTo>
                  <a:pt x="1609386" y="1260994"/>
                </a:lnTo>
                <a:lnTo>
                  <a:pt x="1630005" y="1220146"/>
                </a:lnTo>
                <a:lnTo>
                  <a:pt x="1648468" y="1178083"/>
                </a:lnTo>
                <a:lnTo>
                  <a:pt x="1664704" y="1134875"/>
                </a:lnTo>
                <a:lnTo>
                  <a:pt x="1678641" y="1090596"/>
                </a:lnTo>
                <a:lnTo>
                  <a:pt x="1690205" y="1045317"/>
                </a:lnTo>
                <a:lnTo>
                  <a:pt x="1699325" y="999110"/>
                </a:lnTo>
                <a:lnTo>
                  <a:pt x="1705929" y="952049"/>
                </a:lnTo>
                <a:lnTo>
                  <a:pt x="1709945" y="904204"/>
                </a:lnTo>
                <a:lnTo>
                  <a:pt x="1711299" y="855649"/>
                </a:lnTo>
                <a:lnTo>
                  <a:pt x="1709945" y="807094"/>
                </a:lnTo>
                <a:lnTo>
                  <a:pt x="1705929" y="759250"/>
                </a:lnTo>
                <a:lnTo>
                  <a:pt x="1699325" y="712188"/>
                </a:lnTo>
                <a:lnTo>
                  <a:pt x="1690205" y="665982"/>
                </a:lnTo>
                <a:lnTo>
                  <a:pt x="1678641" y="620703"/>
                </a:lnTo>
                <a:lnTo>
                  <a:pt x="1664704" y="576424"/>
                </a:lnTo>
                <a:lnTo>
                  <a:pt x="1648468" y="533216"/>
                </a:lnTo>
                <a:lnTo>
                  <a:pt x="1630005" y="491152"/>
                </a:lnTo>
                <a:lnTo>
                  <a:pt x="1609386" y="450305"/>
                </a:lnTo>
                <a:lnTo>
                  <a:pt x="1586685" y="410746"/>
                </a:lnTo>
                <a:lnTo>
                  <a:pt x="1561972" y="372547"/>
                </a:lnTo>
                <a:lnTo>
                  <a:pt x="1535321" y="335782"/>
                </a:lnTo>
                <a:lnTo>
                  <a:pt x="1506804" y="300522"/>
                </a:lnTo>
                <a:lnTo>
                  <a:pt x="1476493" y="266839"/>
                </a:lnTo>
                <a:lnTo>
                  <a:pt x="1444460" y="234806"/>
                </a:lnTo>
                <a:lnTo>
                  <a:pt x="1410777" y="204495"/>
                </a:lnTo>
                <a:lnTo>
                  <a:pt x="1375517" y="175977"/>
                </a:lnTo>
                <a:lnTo>
                  <a:pt x="1338751" y="149326"/>
                </a:lnTo>
                <a:lnTo>
                  <a:pt x="1300553" y="124614"/>
                </a:lnTo>
                <a:lnTo>
                  <a:pt x="1260994" y="101912"/>
                </a:lnTo>
                <a:lnTo>
                  <a:pt x="1220146" y="81294"/>
                </a:lnTo>
                <a:lnTo>
                  <a:pt x="1178083" y="62830"/>
                </a:lnTo>
                <a:lnTo>
                  <a:pt x="1134875" y="46594"/>
                </a:lnTo>
                <a:lnTo>
                  <a:pt x="1090596" y="32658"/>
                </a:lnTo>
                <a:lnTo>
                  <a:pt x="1045317" y="21093"/>
                </a:lnTo>
                <a:lnTo>
                  <a:pt x="999110" y="11973"/>
                </a:lnTo>
                <a:lnTo>
                  <a:pt x="952049" y="5369"/>
                </a:lnTo>
                <a:lnTo>
                  <a:pt x="904204" y="1354"/>
                </a:lnTo>
                <a:lnTo>
                  <a:pt x="855649" y="0"/>
                </a:lnTo>
                <a:close/>
              </a:path>
            </a:pathLst>
          </a:custGeom>
          <a:solidFill>
            <a:srgbClr val="FFFFFF"/>
          </a:solidFill>
        </p:spPr>
        <p:txBody>
          <a:bodyPr wrap="square" lIns="0" tIns="0" rIns="0" bIns="0" rtlCol="0"/>
          <a:lstStyle/>
          <a:p>
            <a:endParaRPr sz="1500" dirty="0"/>
          </a:p>
        </p:txBody>
      </p:sp>
      <p:pic>
        <p:nvPicPr>
          <p:cNvPr id="2" name="Picture 1">
            <a:extLst>
              <a:ext uri="{FF2B5EF4-FFF2-40B4-BE49-F238E27FC236}">
                <a16:creationId xmlns:a16="http://schemas.microsoft.com/office/drawing/2014/main" id="{75DF4F48-701A-241C-E6E3-9BF0708EA87C}"/>
              </a:ext>
            </a:extLst>
          </p:cNvPr>
          <p:cNvPicPr>
            <a:picLocks noChangeAspect="1"/>
          </p:cNvPicPr>
          <p:nvPr/>
        </p:nvPicPr>
        <p:blipFill>
          <a:blip r:embed="rId4"/>
          <a:stretch>
            <a:fillRect/>
          </a:stretch>
        </p:blipFill>
        <p:spPr>
          <a:xfrm>
            <a:off x="10440063" y="341486"/>
            <a:ext cx="1373658" cy="594843"/>
          </a:xfrm>
          <a:prstGeom prst="rect">
            <a:avLst/>
          </a:prstGeom>
        </p:spPr>
      </p:pic>
      <p:sp>
        <p:nvSpPr>
          <p:cNvPr id="11" name="TextBox 10">
            <a:extLst>
              <a:ext uri="{FF2B5EF4-FFF2-40B4-BE49-F238E27FC236}">
                <a16:creationId xmlns:a16="http://schemas.microsoft.com/office/drawing/2014/main" id="{38529B87-170B-BEDF-EEA5-114AF7E2092F}"/>
              </a:ext>
            </a:extLst>
          </p:cNvPr>
          <p:cNvSpPr txBox="1"/>
          <p:nvPr/>
        </p:nvSpPr>
        <p:spPr>
          <a:xfrm>
            <a:off x="1964064" y="428592"/>
            <a:ext cx="4871847" cy="1077218"/>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Manufacturing </a:t>
            </a:r>
            <a:r>
              <a:rPr lang="en-US" sz="3200" b="1" dirty="0">
                <a:solidFill>
                  <a:srgbClr val="FE5E00"/>
                </a:solidFill>
                <a:latin typeface="Arial" panose="020B0604020202020204" pitchFamily="34" charset="0"/>
                <a:cs typeface="Arial" panose="020B0604020202020204" pitchFamily="34" charset="0"/>
              </a:rPr>
              <a:t>Facilities</a:t>
            </a:r>
          </a:p>
          <a:p>
            <a:endParaRPr lang="en-US" sz="3200" b="1" dirty="0">
              <a:solidFill>
                <a:srgbClr val="2D2E92"/>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256F7CCD-FBBB-2D03-1589-989FEB1345D9}"/>
              </a:ext>
            </a:extLst>
          </p:cNvPr>
          <p:cNvPicPr>
            <a:picLocks noChangeAspect="1"/>
          </p:cNvPicPr>
          <p:nvPr/>
        </p:nvPicPr>
        <p:blipFill>
          <a:blip r:embed="rId5">
            <a:alphaModFix amt="69000"/>
          </a:blip>
          <a:stretch>
            <a:fillRect/>
          </a:stretch>
        </p:blipFill>
        <p:spPr>
          <a:xfrm>
            <a:off x="1063666" y="427702"/>
            <a:ext cx="544068" cy="473900"/>
          </a:xfrm>
          <a:prstGeom prst="rect">
            <a:avLst/>
          </a:prstGeom>
        </p:spPr>
      </p:pic>
      <p:cxnSp>
        <p:nvCxnSpPr>
          <p:cNvPr id="13" name="Straight Connector 12">
            <a:extLst>
              <a:ext uri="{FF2B5EF4-FFF2-40B4-BE49-F238E27FC236}">
                <a16:creationId xmlns:a16="http://schemas.microsoft.com/office/drawing/2014/main" id="{355E727C-9A74-1436-DAF4-507178C1AC30}"/>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677D09-EFF6-10F5-1A79-9DFFC2914034}"/>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808DB7-DD18-A958-1E77-DDC49F2D1674}"/>
              </a:ext>
            </a:extLst>
          </p:cNvPr>
          <p:cNvCxnSpPr>
            <a:cxnSpLocks/>
          </p:cNvCxnSpPr>
          <p:nvPr/>
        </p:nvCxnSpPr>
        <p:spPr>
          <a:xfrm>
            <a:off x="6746823" y="718372"/>
            <a:ext cx="284245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object 32"/>
          <p:cNvSpPr/>
          <p:nvPr/>
        </p:nvSpPr>
        <p:spPr>
          <a:xfrm flipH="1">
            <a:off x="3487190" y="1757650"/>
            <a:ext cx="1789087" cy="1608049"/>
          </a:xfrm>
          <a:custGeom>
            <a:avLst/>
            <a:gdLst/>
            <a:ahLst/>
            <a:cxnLst/>
            <a:rect l="l" t="t" r="r" b="b"/>
            <a:pathLst>
              <a:path w="3670300" h="2567940">
                <a:moveTo>
                  <a:pt x="1594573" y="0"/>
                </a:moveTo>
                <a:lnTo>
                  <a:pt x="3669766" y="0"/>
                </a:lnTo>
                <a:lnTo>
                  <a:pt x="3669766" y="2567838"/>
                </a:lnTo>
                <a:lnTo>
                  <a:pt x="0" y="2567838"/>
                </a:lnTo>
              </a:path>
            </a:pathLst>
          </a:custGeom>
          <a:ln w="12700">
            <a:solidFill>
              <a:srgbClr val="E91B23"/>
            </a:solidFill>
            <a:prstDash val="dash"/>
          </a:ln>
        </p:spPr>
        <p:txBody>
          <a:bodyPr wrap="square" lIns="0" tIns="0" rIns="0" bIns="0" rtlCol="0"/>
          <a:lstStyle/>
          <a:p>
            <a:endParaRPr sz="1500" dirty="0"/>
          </a:p>
        </p:txBody>
      </p:sp>
      <p:sp>
        <p:nvSpPr>
          <p:cNvPr id="18" name="object 24"/>
          <p:cNvSpPr txBox="1"/>
          <p:nvPr/>
        </p:nvSpPr>
        <p:spPr>
          <a:xfrm>
            <a:off x="424786" y="1963692"/>
            <a:ext cx="2186240" cy="1117294"/>
          </a:xfrm>
          <a:prstGeom prst="rect">
            <a:avLst/>
          </a:prstGeom>
        </p:spPr>
        <p:txBody>
          <a:bodyPr vert="horz" wrap="square" lIns="0" tIns="14288" rIns="0" bIns="0" rtlCol="0">
            <a:spAutoFit/>
          </a:bodyPr>
          <a:lstStyle/>
          <a:p>
            <a:pPr marR="8995">
              <a:lnSpc>
                <a:spcPts val="2117"/>
              </a:lnSpc>
              <a:spcBef>
                <a:spcPts val="112"/>
              </a:spcBef>
            </a:pPr>
            <a:r>
              <a:rPr lang="en-US" sz="2400" b="1" spc="-21" dirty="0" smtClean="0">
                <a:solidFill>
                  <a:srgbClr val="FE5E00"/>
                </a:solidFill>
                <a:latin typeface="Arial Light"/>
                <a:cs typeface="Arial" panose="020B0604020202020204" pitchFamily="34" charset="0"/>
              </a:rPr>
              <a:t>2 </a:t>
            </a:r>
            <a:r>
              <a:rPr lang="en-US" sz="1600" spc="-21" dirty="0" smtClean="0">
                <a:latin typeface="Arial Light"/>
                <a:cs typeface="Arial" panose="020B0604020202020204" pitchFamily="34" charset="0"/>
              </a:rPr>
              <a:t>in </a:t>
            </a:r>
            <a:r>
              <a:rPr lang="en-US" sz="1600" spc="-21" dirty="0" err="1" smtClean="0">
                <a:latin typeface="Arial Light"/>
                <a:cs typeface="Arial" panose="020B0604020202020204" pitchFamily="34" charset="0"/>
              </a:rPr>
              <a:t>Kalady</a:t>
            </a:r>
            <a:r>
              <a:rPr lang="en-US" sz="1600" spc="-21" dirty="0" smtClean="0">
                <a:latin typeface="Arial Light"/>
                <a:cs typeface="Arial" panose="020B0604020202020204" pitchFamily="34" charset="0"/>
              </a:rPr>
              <a:t>, Kerala</a:t>
            </a:r>
          </a:p>
          <a:p>
            <a:pPr marR="8995">
              <a:lnSpc>
                <a:spcPts val="2117"/>
              </a:lnSpc>
              <a:spcBef>
                <a:spcPts val="112"/>
              </a:spcBef>
            </a:pPr>
            <a:endParaRPr lang="en-US" sz="1600" spc="-21" dirty="0" smtClean="0">
              <a:latin typeface="Arial Light"/>
              <a:cs typeface="Arial" panose="020B0604020202020204" pitchFamily="34" charset="0"/>
            </a:endParaRPr>
          </a:p>
          <a:p>
            <a:pPr marR="8995">
              <a:lnSpc>
                <a:spcPts val="2117"/>
              </a:lnSpc>
              <a:spcBef>
                <a:spcPts val="112"/>
              </a:spcBef>
            </a:pPr>
            <a:r>
              <a:rPr lang="en-US" sz="2400" b="1" spc="-21" dirty="0">
                <a:solidFill>
                  <a:srgbClr val="FE5E00"/>
                </a:solidFill>
                <a:latin typeface="Arial Light"/>
                <a:cs typeface="Arial" panose="020B0604020202020204" pitchFamily="34" charset="0"/>
              </a:rPr>
              <a:t>1</a:t>
            </a:r>
            <a:r>
              <a:rPr lang="en-US" sz="1600" spc="-21" dirty="0" smtClean="0">
                <a:solidFill>
                  <a:srgbClr val="FE5E00"/>
                </a:solidFill>
                <a:latin typeface="Arial Light"/>
                <a:cs typeface="Arial" panose="020B0604020202020204" pitchFamily="34" charset="0"/>
              </a:rPr>
              <a:t>  </a:t>
            </a:r>
            <a:r>
              <a:rPr lang="en-US" sz="1600" spc="-21" dirty="0" smtClean="0">
                <a:latin typeface="Arial Light"/>
                <a:cs typeface="Arial" panose="020B0604020202020204" pitchFamily="34" charset="0"/>
              </a:rPr>
              <a:t>in </a:t>
            </a:r>
            <a:r>
              <a:rPr lang="en-US" sz="1600" spc="-21" dirty="0" err="1" smtClean="0">
                <a:latin typeface="Arial Light"/>
                <a:cs typeface="Arial" panose="020B0604020202020204" pitchFamily="34" charset="0"/>
              </a:rPr>
              <a:t>Ras</a:t>
            </a:r>
            <a:r>
              <a:rPr lang="en-US" sz="1600" spc="-21" dirty="0" smtClean="0">
                <a:latin typeface="Arial Light"/>
                <a:cs typeface="Arial" panose="020B0604020202020204" pitchFamily="34" charset="0"/>
              </a:rPr>
              <a:t> Al </a:t>
            </a:r>
            <a:r>
              <a:rPr lang="en-US" sz="1600" spc="-21" dirty="0" err="1" smtClean="0">
                <a:latin typeface="Arial Light"/>
                <a:cs typeface="Arial" panose="020B0604020202020204" pitchFamily="34" charset="0"/>
              </a:rPr>
              <a:t>Khaimah</a:t>
            </a:r>
            <a:r>
              <a:rPr lang="en-US" sz="1600" spc="-21" dirty="0" smtClean="0">
                <a:latin typeface="Arial Light"/>
                <a:cs typeface="Arial" panose="020B0604020202020204" pitchFamily="34" charset="0"/>
              </a:rPr>
              <a:t>,           UAE</a:t>
            </a:r>
          </a:p>
        </p:txBody>
      </p:sp>
      <p:grpSp>
        <p:nvGrpSpPr>
          <p:cNvPr id="19" name="object 31"/>
          <p:cNvGrpSpPr/>
          <p:nvPr/>
        </p:nvGrpSpPr>
        <p:grpSpPr>
          <a:xfrm>
            <a:off x="516481" y="1716042"/>
            <a:ext cx="3545814" cy="1654018"/>
            <a:chOff x="1687240" y="2059250"/>
            <a:chExt cx="5609823" cy="2641349"/>
          </a:xfrm>
        </p:grpSpPr>
        <p:sp>
          <p:nvSpPr>
            <p:cNvPr id="20" name="object 32"/>
            <p:cNvSpPr/>
            <p:nvPr/>
          </p:nvSpPr>
          <p:spPr>
            <a:xfrm>
              <a:off x="1687240" y="2089052"/>
              <a:ext cx="3670300" cy="2567940"/>
            </a:xfrm>
            <a:custGeom>
              <a:avLst/>
              <a:gdLst/>
              <a:ahLst/>
              <a:cxnLst/>
              <a:rect l="l" t="t" r="r" b="b"/>
              <a:pathLst>
                <a:path w="3670300" h="2567940">
                  <a:moveTo>
                    <a:pt x="1594573" y="0"/>
                  </a:moveTo>
                  <a:lnTo>
                    <a:pt x="3669766" y="0"/>
                  </a:lnTo>
                  <a:lnTo>
                    <a:pt x="3669766" y="2567838"/>
                  </a:lnTo>
                  <a:lnTo>
                    <a:pt x="0" y="2567838"/>
                  </a:lnTo>
                </a:path>
              </a:pathLst>
            </a:custGeom>
            <a:ln w="12700">
              <a:solidFill>
                <a:srgbClr val="E91B23"/>
              </a:solidFill>
              <a:prstDash val="dash"/>
            </a:ln>
          </p:spPr>
          <p:txBody>
            <a:bodyPr wrap="square" lIns="0" tIns="0" rIns="0" bIns="0" rtlCol="0"/>
            <a:lstStyle/>
            <a:p>
              <a:endParaRPr sz="1500" dirty="0"/>
            </a:p>
          </p:txBody>
        </p:sp>
        <p:sp>
          <p:nvSpPr>
            <p:cNvPr id="21" name="object 33"/>
            <p:cNvSpPr/>
            <p:nvPr/>
          </p:nvSpPr>
          <p:spPr>
            <a:xfrm>
              <a:off x="3200557" y="2059250"/>
              <a:ext cx="62865" cy="62865"/>
            </a:xfrm>
            <a:custGeom>
              <a:avLst/>
              <a:gdLst/>
              <a:ahLst/>
              <a:cxnLst/>
              <a:rect l="l" t="t" r="r" b="b"/>
              <a:pathLst>
                <a:path w="62864" h="62864">
                  <a:moveTo>
                    <a:pt x="31381" y="0"/>
                  </a:moveTo>
                  <a:lnTo>
                    <a:pt x="19164" y="2465"/>
                  </a:lnTo>
                  <a:lnTo>
                    <a:pt x="9190" y="9190"/>
                  </a:lnTo>
                  <a:lnTo>
                    <a:pt x="2465" y="19164"/>
                  </a:lnTo>
                  <a:lnTo>
                    <a:pt x="0" y="31381"/>
                  </a:lnTo>
                  <a:lnTo>
                    <a:pt x="2465" y="43598"/>
                  </a:lnTo>
                  <a:lnTo>
                    <a:pt x="9190" y="53573"/>
                  </a:lnTo>
                  <a:lnTo>
                    <a:pt x="19164" y="60297"/>
                  </a:lnTo>
                  <a:lnTo>
                    <a:pt x="31381" y="62763"/>
                  </a:lnTo>
                  <a:lnTo>
                    <a:pt x="43598" y="60297"/>
                  </a:lnTo>
                  <a:lnTo>
                    <a:pt x="53573" y="53573"/>
                  </a:lnTo>
                  <a:lnTo>
                    <a:pt x="60297" y="43598"/>
                  </a:lnTo>
                  <a:lnTo>
                    <a:pt x="62763" y="31381"/>
                  </a:lnTo>
                  <a:lnTo>
                    <a:pt x="60297" y="19164"/>
                  </a:lnTo>
                  <a:lnTo>
                    <a:pt x="53573" y="9190"/>
                  </a:lnTo>
                  <a:lnTo>
                    <a:pt x="43598" y="2465"/>
                  </a:lnTo>
                  <a:lnTo>
                    <a:pt x="31381" y="0"/>
                  </a:lnTo>
                  <a:close/>
                </a:path>
              </a:pathLst>
            </a:custGeom>
            <a:solidFill>
              <a:srgbClr val="F84654"/>
            </a:solidFill>
          </p:spPr>
          <p:txBody>
            <a:bodyPr wrap="square" lIns="0" tIns="0" rIns="0" bIns="0" rtlCol="0"/>
            <a:lstStyle/>
            <a:p>
              <a:endParaRPr sz="1500" dirty="0"/>
            </a:p>
          </p:txBody>
        </p:sp>
        <p:pic>
          <p:nvPicPr>
            <p:cNvPr id="22" name="object 34"/>
            <p:cNvPicPr/>
            <p:nvPr/>
          </p:nvPicPr>
          <p:blipFill>
            <a:blip r:embed="rId6" cstate="print"/>
            <a:stretch>
              <a:fillRect/>
            </a:stretch>
          </p:blipFill>
          <p:spPr>
            <a:xfrm>
              <a:off x="4724552" y="2128088"/>
              <a:ext cx="2572511" cy="2572511"/>
            </a:xfrm>
            <a:prstGeom prst="rect">
              <a:avLst/>
            </a:prstGeom>
          </p:spPr>
        </p:pic>
        <p:sp>
          <p:nvSpPr>
            <p:cNvPr id="23" name="object 35"/>
            <p:cNvSpPr/>
            <p:nvPr/>
          </p:nvSpPr>
          <p:spPr>
            <a:xfrm>
              <a:off x="4851698" y="2255377"/>
              <a:ext cx="2190115" cy="2190115"/>
            </a:xfrm>
            <a:custGeom>
              <a:avLst/>
              <a:gdLst/>
              <a:ahLst/>
              <a:cxnLst/>
              <a:rect l="l" t="t" r="r" b="b"/>
              <a:pathLst>
                <a:path w="2190115" h="2190115">
                  <a:moveTo>
                    <a:pt x="1094866" y="0"/>
                  </a:moveTo>
                  <a:lnTo>
                    <a:pt x="1046097" y="1066"/>
                  </a:lnTo>
                  <a:lnTo>
                    <a:pt x="997874" y="4237"/>
                  </a:lnTo>
                  <a:lnTo>
                    <a:pt x="950242" y="9467"/>
                  </a:lnTo>
                  <a:lnTo>
                    <a:pt x="903245" y="16712"/>
                  </a:lnTo>
                  <a:lnTo>
                    <a:pt x="856928" y="25927"/>
                  </a:lnTo>
                  <a:lnTo>
                    <a:pt x="811335" y="37068"/>
                  </a:lnTo>
                  <a:lnTo>
                    <a:pt x="766511" y="50090"/>
                  </a:lnTo>
                  <a:lnTo>
                    <a:pt x="722500" y="64949"/>
                  </a:lnTo>
                  <a:lnTo>
                    <a:pt x="679346" y="81601"/>
                  </a:lnTo>
                  <a:lnTo>
                    <a:pt x="637095" y="100000"/>
                  </a:lnTo>
                  <a:lnTo>
                    <a:pt x="595791" y="120103"/>
                  </a:lnTo>
                  <a:lnTo>
                    <a:pt x="555478" y="141864"/>
                  </a:lnTo>
                  <a:lnTo>
                    <a:pt x="516201" y="165240"/>
                  </a:lnTo>
                  <a:lnTo>
                    <a:pt x="478005" y="190186"/>
                  </a:lnTo>
                  <a:lnTo>
                    <a:pt x="440933" y="216657"/>
                  </a:lnTo>
                  <a:lnTo>
                    <a:pt x="405030" y="244608"/>
                  </a:lnTo>
                  <a:lnTo>
                    <a:pt x="370341" y="273997"/>
                  </a:lnTo>
                  <a:lnTo>
                    <a:pt x="336910" y="304777"/>
                  </a:lnTo>
                  <a:lnTo>
                    <a:pt x="304783" y="336904"/>
                  </a:lnTo>
                  <a:lnTo>
                    <a:pt x="274002" y="370334"/>
                  </a:lnTo>
                  <a:lnTo>
                    <a:pt x="244614" y="405022"/>
                  </a:lnTo>
                  <a:lnTo>
                    <a:pt x="216661" y="440924"/>
                  </a:lnTo>
                  <a:lnTo>
                    <a:pt x="190190" y="477996"/>
                  </a:lnTo>
                  <a:lnTo>
                    <a:pt x="165244" y="516192"/>
                  </a:lnTo>
                  <a:lnTo>
                    <a:pt x="141867" y="555469"/>
                  </a:lnTo>
                  <a:lnTo>
                    <a:pt x="120105" y="595781"/>
                  </a:lnTo>
                  <a:lnTo>
                    <a:pt x="100002" y="637085"/>
                  </a:lnTo>
                  <a:lnTo>
                    <a:pt x="81603" y="679336"/>
                  </a:lnTo>
                  <a:lnTo>
                    <a:pt x="64951" y="722488"/>
                  </a:lnTo>
                  <a:lnTo>
                    <a:pt x="50091" y="766499"/>
                  </a:lnTo>
                  <a:lnTo>
                    <a:pt x="37069" y="811323"/>
                  </a:lnTo>
                  <a:lnTo>
                    <a:pt x="25927" y="856916"/>
                  </a:lnTo>
                  <a:lnTo>
                    <a:pt x="16712" y="903233"/>
                  </a:lnTo>
                  <a:lnTo>
                    <a:pt x="9467" y="950230"/>
                  </a:lnTo>
                  <a:lnTo>
                    <a:pt x="4237" y="997862"/>
                  </a:lnTo>
                  <a:lnTo>
                    <a:pt x="1066" y="1046085"/>
                  </a:lnTo>
                  <a:lnTo>
                    <a:pt x="0" y="1094854"/>
                  </a:lnTo>
                  <a:lnTo>
                    <a:pt x="1066" y="1143623"/>
                  </a:lnTo>
                  <a:lnTo>
                    <a:pt x="4237" y="1191846"/>
                  </a:lnTo>
                  <a:lnTo>
                    <a:pt x="9467" y="1239478"/>
                  </a:lnTo>
                  <a:lnTo>
                    <a:pt x="16712" y="1286475"/>
                  </a:lnTo>
                  <a:lnTo>
                    <a:pt x="25927" y="1332792"/>
                  </a:lnTo>
                  <a:lnTo>
                    <a:pt x="37069" y="1378385"/>
                  </a:lnTo>
                  <a:lnTo>
                    <a:pt x="50091" y="1423209"/>
                  </a:lnTo>
                  <a:lnTo>
                    <a:pt x="64951" y="1467219"/>
                  </a:lnTo>
                  <a:lnTo>
                    <a:pt x="81603" y="1510372"/>
                  </a:lnTo>
                  <a:lnTo>
                    <a:pt x="100002" y="1552623"/>
                  </a:lnTo>
                  <a:lnTo>
                    <a:pt x="120105" y="1593926"/>
                  </a:lnTo>
                  <a:lnTo>
                    <a:pt x="141867" y="1634239"/>
                  </a:lnTo>
                  <a:lnTo>
                    <a:pt x="165244" y="1673515"/>
                  </a:lnTo>
                  <a:lnTo>
                    <a:pt x="190190" y="1711712"/>
                  </a:lnTo>
                  <a:lnTo>
                    <a:pt x="216661" y="1748783"/>
                  </a:lnTo>
                  <a:lnTo>
                    <a:pt x="244614" y="1784685"/>
                  </a:lnTo>
                  <a:lnTo>
                    <a:pt x="274002" y="1819374"/>
                  </a:lnTo>
                  <a:lnTo>
                    <a:pt x="304783" y="1852804"/>
                  </a:lnTo>
                  <a:lnTo>
                    <a:pt x="336910" y="1884931"/>
                  </a:lnTo>
                  <a:lnTo>
                    <a:pt x="370341" y="1915711"/>
                  </a:lnTo>
                  <a:lnTo>
                    <a:pt x="405030" y="1945099"/>
                  </a:lnTo>
                  <a:lnTo>
                    <a:pt x="440933" y="1973051"/>
                  </a:lnTo>
                  <a:lnTo>
                    <a:pt x="478005" y="1999522"/>
                  </a:lnTo>
                  <a:lnTo>
                    <a:pt x="516201" y="2024468"/>
                  </a:lnTo>
                  <a:lnTo>
                    <a:pt x="555478" y="2047843"/>
                  </a:lnTo>
                  <a:lnTo>
                    <a:pt x="595791" y="2069605"/>
                  </a:lnTo>
                  <a:lnTo>
                    <a:pt x="637095" y="2089708"/>
                  </a:lnTo>
                  <a:lnTo>
                    <a:pt x="679346" y="2108107"/>
                  </a:lnTo>
                  <a:lnTo>
                    <a:pt x="722500" y="2124758"/>
                  </a:lnTo>
                  <a:lnTo>
                    <a:pt x="766511" y="2139618"/>
                  </a:lnTo>
                  <a:lnTo>
                    <a:pt x="811335" y="2152640"/>
                  </a:lnTo>
                  <a:lnTo>
                    <a:pt x="856928" y="2163781"/>
                  </a:lnTo>
                  <a:lnTo>
                    <a:pt x="903245" y="2172996"/>
                  </a:lnTo>
                  <a:lnTo>
                    <a:pt x="950242" y="2180241"/>
                  </a:lnTo>
                  <a:lnTo>
                    <a:pt x="997874" y="2185471"/>
                  </a:lnTo>
                  <a:lnTo>
                    <a:pt x="1046097" y="2188641"/>
                  </a:lnTo>
                  <a:lnTo>
                    <a:pt x="1094866" y="2189708"/>
                  </a:lnTo>
                  <a:lnTo>
                    <a:pt x="1143636" y="2188641"/>
                  </a:lnTo>
                  <a:lnTo>
                    <a:pt x="1191859" y="2185471"/>
                  </a:lnTo>
                  <a:lnTo>
                    <a:pt x="1239491" y="2180241"/>
                  </a:lnTo>
                  <a:lnTo>
                    <a:pt x="1286488" y="2172996"/>
                  </a:lnTo>
                  <a:lnTo>
                    <a:pt x="1332805" y="2163781"/>
                  </a:lnTo>
                  <a:lnTo>
                    <a:pt x="1378397" y="2152640"/>
                  </a:lnTo>
                  <a:lnTo>
                    <a:pt x="1423221" y="2139618"/>
                  </a:lnTo>
                  <a:lnTo>
                    <a:pt x="1467232" y="2124758"/>
                  </a:lnTo>
                  <a:lnTo>
                    <a:pt x="1510385" y="2108107"/>
                  </a:lnTo>
                  <a:lnTo>
                    <a:pt x="1552635" y="2089708"/>
                  </a:lnTo>
                  <a:lnTo>
                    <a:pt x="1593939" y="2069605"/>
                  </a:lnTo>
                  <a:lnTo>
                    <a:pt x="1634251" y="2047843"/>
                  </a:lnTo>
                  <a:lnTo>
                    <a:pt x="1673528" y="2024468"/>
                  </a:lnTo>
                  <a:lnTo>
                    <a:pt x="1711724" y="1999522"/>
                  </a:lnTo>
                  <a:lnTo>
                    <a:pt x="1748796" y="1973051"/>
                  </a:lnTo>
                  <a:lnTo>
                    <a:pt x="1784698" y="1945099"/>
                  </a:lnTo>
                  <a:lnTo>
                    <a:pt x="1819386" y="1915711"/>
                  </a:lnTo>
                  <a:lnTo>
                    <a:pt x="1852817" y="1884931"/>
                  </a:lnTo>
                  <a:lnTo>
                    <a:pt x="1884944" y="1852804"/>
                  </a:lnTo>
                  <a:lnTo>
                    <a:pt x="1915724" y="1819374"/>
                  </a:lnTo>
                  <a:lnTo>
                    <a:pt x="1945112" y="1784685"/>
                  </a:lnTo>
                  <a:lnTo>
                    <a:pt x="1973064" y="1748783"/>
                  </a:lnTo>
                  <a:lnTo>
                    <a:pt x="1999535" y="1711712"/>
                  </a:lnTo>
                  <a:lnTo>
                    <a:pt x="2024480" y="1673515"/>
                  </a:lnTo>
                  <a:lnTo>
                    <a:pt x="2047856" y="1634239"/>
                  </a:lnTo>
                  <a:lnTo>
                    <a:pt x="2069618" y="1593926"/>
                  </a:lnTo>
                  <a:lnTo>
                    <a:pt x="2089720" y="1552623"/>
                  </a:lnTo>
                  <a:lnTo>
                    <a:pt x="2108120" y="1510372"/>
                  </a:lnTo>
                  <a:lnTo>
                    <a:pt x="2124771" y="1467219"/>
                  </a:lnTo>
                  <a:lnTo>
                    <a:pt x="2139630" y="1423209"/>
                  </a:lnTo>
                  <a:lnTo>
                    <a:pt x="2152653" y="1378385"/>
                  </a:lnTo>
                  <a:lnTo>
                    <a:pt x="2163794" y="1332792"/>
                  </a:lnTo>
                  <a:lnTo>
                    <a:pt x="2173009" y="1286475"/>
                  </a:lnTo>
                  <a:lnTo>
                    <a:pt x="2180253" y="1239478"/>
                  </a:lnTo>
                  <a:lnTo>
                    <a:pt x="2185483" y="1191846"/>
                  </a:lnTo>
                  <a:lnTo>
                    <a:pt x="2188654" y="1143623"/>
                  </a:lnTo>
                  <a:lnTo>
                    <a:pt x="2189721" y="1094854"/>
                  </a:lnTo>
                  <a:lnTo>
                    <a:pt x="2188654" y="1046085"/>
                  </a:lnTo>
                  <a:lnTo>
                    <a:pt x="2185483" y="997862"/>
                  </a:lnTo>
                  <a:lnTo>
                    <a:pt x="2180253" y="950230"/>
                  </a:lnTo>
                  <a:lnTo>
                    <a:pt x="2173009" y="903233"/>
                  </a:lnTo>
                  <a:lnTo>
                    <a:pt x="2163794" y="856916"/>
                  </a:lnTo>
                  <a:lnTo>
                    <a:pt x="2152653" y="811323"/>
                  </a:lnTo>
                  <a:lnTo>
                    <a:pt x="2139630" y="766499"/>
                  </a:lnTo>
                  <a:lnTo>
                    <a:pt x="2124771" y="722488"/>
                  </a:lnTo>
                  <a:lnTo>
                    <a:pt x="2108120" y="679336"/>
                  </a:lnTo>
                  <a:lnTo>
                    <a:pt x="2089720" y="637085"/>
                  </a:lnTo>
                  <a:lnTo>
                    <a:pt x="2069618" y="595781"/>
                  </a:lnTo>
                  <a:lnTo>
                    <a:pt x="2047856" y="555469"/>
                  </a:lnTo>
                  <a:lnTo>
                    <a:pt x="2024480" y="516192"/>
                  </a:lnTo>
                  <a:lnTo>
                    <a:pt x="1999535" y="477996"/>
                  </a:lnTo>
                  <a:lnTo>
                    <a:pt x="1973064" y="440924"/>
                  </a:lnTo>
                  <a:lnTo>
                    <a:pt x="1945112" y="405022"/>
                  </a:lnTo>
                  <a:lnTo>
                    <a:pt x="1915724" y="370334"/>
                  </a:lnTo>
                  <a:lnTo>
                    <a:pt x="1884944" y="336904"/>
                  </a:lnTo>
                  <a:lnTo>
                    <a:pt x="1852817" y="304777"/>
                  </a:lnTo>
                  <a:lnTo>
                    <a:pt x="1819386" y="273997"/>
                  </a:lnTo>
                  <a:lnTo>
                    <a:pt x="1784698" y="244608"/>
                  </a:lnTo>
                  <a:lnTo>
                    <a:pt x="1748796" y="216657"/>
                  </a:lnTo>
                  <a:lnTo>
                    <a:pt x="1711724" y="190186"/>
                  </a:lnTo>
                  <a:lnTo>
                    <a:pt x="1673528" y="165240"/>
                  </a:lnTo>
                  <a:lnTo>
                    <a:pt x="1634251" y="141864"/>
                  </a:lnTo>
                  <a:lnTo>
                    <a:pt x="1593939" y="120103"/>
                  </a:lnTo>
                  <a:lnTo>
                    <a:pt x="1552635" y="100000"/>
                  </a:lnTo>
                  <a:lnTo>
                    <a:pt x="1510385" y="81601"/>
                  </a:lnTo>
                  <a:lnTo>
                    <a:pt x="1467232" y="64949"/>
                  </a:lnTo>
                  <a:lnTo>
                    <a:pt x="1423221" y="50090"/>
                  </a:lnTo>
                  <a:lnTo>
                    <a:pt x="1378397" y="37068"/>
                  </a:lnTo>
                  <a:lnTo>
                    <a:pt x="1332805" y="25927"/>
                  </a:lnTo>
                  <a:lnTo>
                    <a:pt x="1286488" y="16712"/>
                  </a:lnTo>
                  <a:lnTo>
                    <a:pt x="1239491" y="9467"/>
                  </a:lnTo>
                  <a:lnTo>
                    <a:pt x="1191859" y="4237"/>
                  </a:lnTo>
                  <a:lnTo>
                    <a:pt x="1143636" y="1066"/>
                  </a:lnTo>
                  <a:lnTo>
                    <a:pt x="1094866" y="0"/>
                  </a:lnTo>
                  <a:close/>
                </a:path>
              </a:pathLst>
            </a:custGeom>
            <a:solidFill>
              <a:srgbClr val="FFFFFF"/>
            </a:solidFill>
          </p:spPr>
          <p:txBody>
            <a:bodyPr wrap="square" lIns="0" tIns="0" rIns="0" bIns="0" rtlCol="0"/>
            <a:lstStyle/>
            <a:p>
              <a:endParaRPr sz="1500" dirty="0"/>
            </a:p>
          </p:txBody>
        </p:sp>
        <p:sp>
          <p:nvSpPr>
            <p:cNvPr id="24" name="object 36"/>
            <p:cNvSpPr/>
            <p:nvPr/>
          </p:nvSpPr>
          <p:spPr>
            <a:xfrm>
              <a:off x="4964543" y="2368217"/>
              <a:ext cx="1964055" cy="1964055"/>
            </a:xfrm>
            <a:custGeom>
              <a:avLst/>
              <a:gdLst/>
              <a:ahLst/>
              <a:cxnLst/>
              <a:rect l="l" t="t" r="r" b="b"/>
              <a:pathLst>
                <a:path w="1964054" h="1964054">
                  <a:moveTo>
                    <a:pt x="982014" y="0"/>
                  </a:moveTo>
                  <a:lnTo>
                    <a:pt x="934436" y="1132"/>
                  </a:lnTo>
                  <a:lnTo>
                    <a:pt x="887441" y="4495"/>
                  </a:lnTo>
                  <a:lnTo>
                    <a:pt x="841083" y="10037"/>
                  </a:lnTo>
                  <a:lnTo>
                    <a:pt x="795412" y="17707"/>
                  </a:lnTo>
                  <a:lnTo>
                    <a:pt x="750479" y="27453"/>
                  </a:lnTo>
                  <a:lnTo>
                    <a:pt x="706336" y="39223"/>
                  </a:lnTo>
                  <a:lnTo>
                    <a:pt x="663035" y="52967"/>
                  </a:lnTo>
                  <a:lnTo>
                    <a:pt x="620628" y="68633"/>
                  </a:lnTo>
                  <a:lnTo>
                    <a:pt x="579164" y="86170"/>
                  </a:lnTo>
                  <a:lnTo>
                    <a:pt x="538696" y="105525"/>
                  </a:lnTo>
                  <a:lnTo>
                    <a:pt x="499276" y="126648"/>
                  </a:lnTo>
                  <a:lnTo>
                    <a:pt x="460954" y="149487"/>
                  </a:lnTo>
                  <a:lnTo>
                    <a:pt x="423783" y="173991"/>
                  </a:lnTo>
                  <a:lnTo>
                    <a:pt x="387814" y="200108"/>
                  </a:lnTo>
                  <a:lnTo>
                    <a:pt x="353097" y="227787"/>
                  </a:lnTo>
                  <a:lnTo>
                    <a:pt x="319685" y="256976"/>
                  </a:lnTo>
                  <a:lnTo>
                    <a:pt x="287629" y="287624"/>
                  </a:lnTo>
                  <a:lnTo>
                    <a:pt x="256981" y="319680"/>
                  </a:lnTo>
                  <a:lnTo>
                    <a:pt x="227791" y="353092"/>
                  </a:lnTo>
                  <a:lnTo>
                    <a:pt x="200112" y="387808"/>
                  </a:lnTo>
                  <a:lnTo>
                    <a:pt x="173994" y="423778"/>
                  </a:lnTo>
                  <a:lnTo>
                    <a:pt x="149490" y="460949"/>
                  </a:lnTo>
                  <a:lnTo>
                    <a:pt x="126651" y="499270"/>
                  </a:lnTo>
                  <a:lnTo>
                    <a:pt x="105527" y="538691"/>
                  </a:lnTo>
                  <a:lnTo>
                    <a:pt x="86172" y="579159"/>
                  </a:lnTo>
                  <a:lnTo>
                    <a:pt x="68635" y="620622"/>
                  </a:lnTo>
                  <a:lnTo>
                    <a:pt x="52969" y="663031"/>
                  </a:lnTo>
                  <a:lnTo>
                    <a:pt x="39224" y="706332"/>
                  </a:lnTo>
                  <a:lnTo>
                    <a:pt x="27453" y="750475"/>
                  </a:lnTo>
                  <a:lnTo>
                    <a:pt x="17707" y="795408"/>
                  </a:lnTo>
                  <a:lnTo>
                    <a:pt x="10037" y="841080"/>
                  </a:lnTo>
                  <a:lnTo>
                    <a:pt x="4495" y="887439"/>
                  </a:lnTo>
                  <a:lnTo>
                    <a:pt x="1132" y="934435"/>
                  </a:lnTo>
                  <a:lnTo>
                    <a:pt x="0" y="982014"/>
                  </a:lnTo>
                  <a:lnTo>
                    <a:pt x="1132" y="1029594"/>
                  </a:lnTo>
                  <a:lnTo>
                    <a:pt x="4495" y="1076589"/>
                  </a:lnTo>
                  <a:lnTo>
                    <a:pt x="10037" y="1122948"/>
                  </a:lnTo>
                  <a:lnTo>
                    <a:pt x="17707" y="1168620"/>
                  </a:lnTo>
                  <a:lnTo>
                    <a:pt x="27453" y="1213554"/>
                  </a:lnTo>
                  <a:lnTo>
                    <a:pt x="39224" y="1257697"/>
                  </a:lnTo>
                  <a:lnTo>
                    <a:pt x="52969" y="1300998"/>
                  </a:lnTo>
                  <a:lnTo>
                    <a:pt x="68635" y="1343406"/>
                  </a:lnTo>
                  <a:lnTo>
                    <a:pt x="86172" y="1384870"/>
                  </a:lnTo>
                  <a:lnTo>
                    <a:pt x="105527" y="1425338"/>
                  </a:lnTo>
                  <a:lnTo>
                    <a:pt x="126651" y="1464758"/>
                  </a:lnTo>
                  <a:lnTo>
                    <a:pt x="149490" y="1503080"/>
                  </a:lnTo>
                  <a:lnTo>
                    <a:pt x="173994" y="1540251"/>
                  </a:lnTo>
                  <a:lnTo>
                    <a:pt x="200112" y="1576221"/>
                  </a:lnTo>
                  <a:lnTo>
                    <a:pt x="227791" y="1610937"/>
                  </a:lnTo>
                  <a:lnTo>
                    <a:pt x="256981" y="1644349"/>
                  </a:lnTo>
                  <a:lnTo>
                    <a:pt x="287629" y="1676404"/>
                  </a:lnTo>
                  <a:lnTo>
                    <a:pt x="319685" y="1707052"/>
                  </a:lnTo>
                  <a:lnTo>
                    <a:pt x="353097" y="1736242"/>
                  </a:lnTo>
                  <a:lnTo>
                    <a:pt x="387814" y="1763921"/>
                  </a:lnTo>
                  <a:lnTo>
                    <a:pt x="423783" y="1790038"/>
                  </a:lnTo>
                  <a:lnTo>
                    <a:pt x="460954" y="1814541"/>
                  </a:lnTo>
                  <a:lnTo>
                    <a:pt x="499276" y="1837381"/>
                  </a:lnTo>
                  <a:lnTo>
                    <a:pt x="538696" y="1858504"/>
                  </a:lnTo>
                  <a:lnTo>
                    <a:pt x="579164" y="1877859"/>
                  </a:lnTo>
                  <a:lnTo>
                    <a:pt x="620628" y="1895395"/>
                  </a:lnTo>
                  <a:lnTo>
                    <a:pt x="663035" y="1911061"/>
                  </a:lnTo>
                  <a:lnTo>
                    <a:pt x="706336" y="1924805"/>
                  </a:lnTo>
                  <a:lnTo>
                    <a:pt x="750479" y="1936576"/>
                  </a:lnTo>
                  <a:lnTo>
                    <a:pt x="795412" y="1946322"/>
                  </a:lnTo>
                  <a:lnTo>
                    <a:pt x="841083" y="1953992"/>
                  </a:lnTo>
                  <a:lnTo>
                    <a:pt x="887441" y="1959534"/>
                  </a:lnTo>
                  <a:lnTo>
                    <a:pt x="934436" y="1962897"/>
                  </a:lnTo>
                  <a:lnTo>
                    <a:pt x="982014" y="1964029"/>
                  </a:lnTo>
                  <a:lnTo>
                    <a:pt x="1029594" y="1962897"/>
                  </a:lnTo>
                  <a:lnTo>
                    <a:pt x="1076589" y="1959534"/>
                  </a:lnTo>
                  <a:lnTo>
                    <a:pt x="1122948" y="1953992"/>
                  </a:lnTo>
                  <a:lnTo>
                    <a:pt x="1168620" y="1946322"/>
                  </a:lnTo>
                  <a:lnTo>
                    <a:pt x="1213554" y="1936576"/>
                  </a:lnTo>
                  <a:lnTo>
                    <a:pt x="1257697" y="1924805"/>
                  </a:lnTo>
                  <a:lnTo>
                    <a:pt x="1300998" y="1911061"/>
                  </a:lnTo>
                  <a:lnTo>
                    <a:pt x="1343406" y="1895395"/>
                  </a:lnTo>
                  <a:lnTo>
                    <a:pt x="1384870" y="1877859"/>
                  </a:lnTo>
                  <a:lnTo>
                    <a:pt x="1425338" y="1858504"/>
                  </a:lnTo>
                  <a:lnTo>
                    <a:pt x="1464758" y="1837381"/>
                  </a:lnTo>
                  <a:lnTo>
                    <a:pt x="1503080" y="1814541"/>
                  </a:lnTo>
                  <a:lnTo>
                    <a:pt x="1540251" y="1790038"/>
                  </a:lnTo>
                  <a:lnTo>
                    <a:pt x="1576221" y="1763921"/>
                  </a:lnTo>
                  <a:lnTo>
                    <a:pt x="1610937" y="1736242"/>
                  </a:lnTo>
                  <a:lnTo>
                    <a:pt x="1644349" y="1707052"/>
                  </a:lnTo>
                  <a:lnTo>
                    <a:pt x="1676404" y="1676404"/>
                  </a:lnTo>
                  <a:lnTo>
                    <a:pt x="1707052" y="1644349"/>
                  </a:lnTo>
                  <a:lnTo>
                    <a:pt x="1736242" y="1610937"/>
                  </a:lnTo>
                  <a:lnTo>
                    <a:pt x="1763921" y="1576221"/>
                  </a:lnTo>
                  <a:lnTo>
                    <a:pt x="1790038" y="1540251"/>
                  </a:lnTo>
                  <a:lnTo>
                    <a:pt x="1814541" y="1503080"/>
                  </a:lnTo>
                  <a:lnTo>
                    <a:pt x="1837381" y="1464758"/>
                  </a:lnTo>
                  <a:lnTo>
                    <a:pt x="1858504" y="1425338"/>
                  </a:lnTo>
                  <a:lnTo>
                    <a:pt x="1877859" y="1384870"/>
                  </a:lnTo>
                  <a:lnTo>
                    <a:pt x="1895395" y="1343406"/>
                  </a:lnTo>
                  <a:lnTo>
                    <a:pt x="1911061" y="1300998"/>
                  </a:lnTo>
                  <a:lnTo>
                    <a:pt x="1924805" y="1257697"/>
                  </a:lnTo>
                  <a:lnTo>
                    <a:pt x="1936576" y="1213554"/>
                  </a:lnTo>
                  <a:lnTo>
                    <a:pt x="1946322" y="1168620"/>
                  </a:lnTo>
                  <a:lnTo>
                    <a:pt x="1953992" y="1122948"/>
                  </a:lnTo>
                  <a:lnTo>
                    <a:pt x="1959534" y="1076589"/>
                  </a:lnTo>
                  <a:lnTo>
                    <a:pt x="1962897" y="1029594"/>
                  </a:lnTo>
                  <a:lnTo>
                    <a:pt x="1964029" y="982014"/>
                  </a:lnTo>
                  <a:lnTo>
                    <a:pt x="1962897" y="934435"/>
                  </a:lnTo>
                  <a:lnTo>
                    <a:pt x="1959534" y="887439"/>
                  </a:lnTo>
                  <a:lnTo>
                    <a:pt x="1953992" y="841080"/>
                  </a:lnTo>
                  <a:lnTo>
                    <a:pt x="1946322" y="795408"/>
                  </a:lnTo>
                  <a:lnTo>
                    <a:pt x="1936576" y="750475"/>
                  </a:lnTo>
                  <a:lnTo>
                    <a:pt x="1924805" y="706332"/>
                  </a:lnTo>
                  <a:lnTo>
                    <a:pt x="1911061" y="663031"/>
                  </a:lnTo>
                  <a:lnTo>
                    <a:pt x="1895395" y="620622"/>
                  </a:lnTo>
                  <a:lnTo>
                    <a:pt x="1877859" y="579159"/>
                  </a:lnTo>
                  <a:lnTo>
                    <a:pt x="1858504" y="538691"/>
                  </a:lnTo>
                  <a:lnTo>
                    <a:pt x="1837381" y="499270"/>
                  </a:lnTo>
                  <a:lnTo>
                    <a:pt x="1814541" y="460949"/>
                  </a:lnTo>
                  <a:lnTo>
                    <a:pt x="1790038" y="423778"/>
                  </a:lnTo>
                  <a:lnTo>
                    <a:pt x="1763921" y="387808"/>
                  </a:lnTo>
                  <a:lnTo>
                    <a:pt x="1736242" y="353092"/>
                  </a:lnTo>
                  <a:lnTo>
                    <a:pt x="1707052" y="319680"/>
                  </a:lnTo>
                  <a:lnTo>
                    <a:pt x="1676404" y="287624"/>
                  </a:lnTo>
                  <a:lnTo>
                    <a:pt x="1644349" y="256976"/>
                  </a:lnTo>
                  <a:lnTo>
                    <a:pt x="1610937" y="227787"/>
                  </a:lnTo>
                  <a:lnTo>
                    <a:pt x="1576221" y="200108"/>
                  </a:lnTo>
                  <a:lnTo>
                    <a:pt x="1540251" y="173991"/>
                  </a:lnTo>
                  <a:lnTo>
                    <a:pt x="1503080" y="149487"/>
                  </a:lnTo>
                  <a:lnTo>
                    <a:pt x="1464758" y="126648"/>
                  </a:lnTo>
                  <a:lnTo>
                    <a:pt x="1425338" y="105525"/>
                  </a:lnTo>
                  <a:lnTo>
                    <a:pt x="1384870" y="86170"/>
                  </a:lnTo>
                  <a:lnTo>
                    <a:pt x="1343406" y="68633"/>
                  </a:lnTo>
                  <a:lnTo>
                    <a:pt x="1300998" y="52967"/>
                  </a:lnTo>
                  <a:lnTo>
                    <a:pt x="1257697" y="39223"/>
                  </a:lnTo>
                  <a:lnTo>
                    <a:pt x="1213554" y="27453"/>
                  </a:lnTo>
                  <a:lnTo>
                    <a:pt x="1168620" y="17707"/>
                  </a:lnTo>
                  <a:lnTo>
                    <a:pt x="1122948" y="10037"/>
                  </a:lnTo>
                  <a:lnTo>
                    <a:pt x="1076589" y="4495"/>
                  </a:lnTo>
                  <a:lnTo>
                    <a:pt x="1029594" y="1132"/>
                  </a:lnTo>
                  <a:lnTo>
                    <a:pt x="982014" y="0"/>
                  </a:lnTo>
                  <a:close/>
                </a:path>
              </a:pathLst>
            </a:custGeom>
            <a:solidFill>
              <a:srgbClr val="2F4194"/>
            </a:solidFill>
          </p:spPr>
          <p:txBody>
            <a:bodyPr wrap="square" lIns="0" tIns="0" rIns="0" bIns="0" rtlCol="0"/>
            <a:lstStyle/>
            <a:p>
              <a:endParaRPr sz="1500" dirty="0"/>
            </a:p>
          </p:txBody>
        </p:sp>
      </p:grpSp>
      <p:sp>
        <p:nvSpPr>
          <p:cNvPr id="25" name="object 37"/>
          <p:cNvSpPr txBox="1"/>
          <p:nvPr/>
        </p:nvSpPr>
        <p:spPr>
          <a:xfrm>
            <a:off x="2596588" y="2511079"/>
            <a:ext cx="1198003" cy="385127"/>
          </a:xfrm>
          <a:prstGeom prst="rect">
            <a:avLst/>
          </a:prstGeom>
        </p:spPr>
        <p:txBody>
          <a:bodyPr vert="horz" wrap="square" lIns="0" tIns="13229" rIns="0" bIns="0" rtlCol="0">
            <a:spAutoFit/>
          </a:bodyPr>
          <a:lstStyle/>
          <a:p>
            <a:pPr marL="10583" algn="ctr">
              <a:spcBef>
                <a:spcPts val="104"/>
              </a:spcBef>
            </a:pPr>
            <a:r>
              <a:rPr lang="en-US" sz="1208" b="1" spc="8" dirty="0" smtClean="0">
                <a:solidFill>
                  <a:srgbClr val="FFFFFF"/>
                </a:solidFill>
                <a:latin typeface="Arial"/>
                <a:cs typeface="Arial"/>
              </a:rPr>
              <a:t>Manufacturing Facilities</a:t>
            </a:r>
            <a:endParaRPr sz="1208" dirty="0">
              <a:latin typeface="Arial"/>
              <a:cs typeface="Arial"/>
            </a:endParaRPr>
          </a:p>
        </p:txBody>
      </p:sp>
      <p:sp>
        <p:nvSpPr>
          <p:cNvPr id="26" name="object 39"/>
          <p:cNvSpPr txBox="1"/>
          <p:nvPr/>
        </p:nvSpPr>
        <p:spPr>
          <a:xfrm>
            <a:off x="3049680" y="1847219"/>
            <a:ext cx="697173" cy="688330"/>
          </a:xfrm>
          <a:prstGeom prst="rect">
            <a:avLst/>
          </a:prstGeom>
        </p:spPr>
        <p:txBody>
          <a:bodyPr vert="horz" wrap="square" lIns="0" tIns="11113" rIns="0" bIns="0" rtlCol="0">
            <a:spAutoFit/>
          </a:bodyPr>
          <a:lstStyle/>
          <a:p>
            <a:pPr marL="10583">
              <a:spcBef>
                <a:spcPts val="87"/>
              </a:spcBef>
            </a:pPr>
            <a:r>
              <a:rPr sz="4400" b="1" spc="-271" dirty="0" smtClean="0">
                <a:solidFill>
                  <a:srgbClr val="FFFFFF"/>
                </a:solidFill>
                <a:latin typeface="Arial" panose="020B0604020202020204" pitchFamily="34" charset="0"/>
                <a:cs typeface="Arial" panose="020B0604020202020204" pitchFamily="34" charset="0"/>
              </a:rPr>
              <a:t>3</a:t>
            </a:r>
            <a:endParaRPr sz="4400" dirty="0">
              <a:latin typeface="Arial" panose="020B0604020202020204" pitchFamily="34" charset="0"/>
              <a:cs typeface="Arial" panose="020B0604020202020204" pitchFamily="34" charset="0"/>
            </a:endParaRPr>
          </a:p>
        </p:txBody>
      </p:sp>
      <p:grpSp>
        <p:nvGrpSpPr>
          <p:cNvPr id="27" name="object 42"/>
          <p:cNvGrpSpPr/>
          <p:nvPr/>
        </p:nvGrpSpPr>
        <p:grpSpPr>
          <a:xfrm>
            <a:off x="3302036" y="4598313"/>
            <a:ext cx="5625042" cy="1810808"/>
            <a:chOff x="3962443" y="5517975"/>
            <a:chExt cx="6750050" cy="2172970"/>
          </a:xfrm>
        </p:grpSpPr>
        <p:sp>
          <p:nvSpPr>
            <p:cNvPr id="28" name="object 43"/>
            <p:cNvSpPr/>
            <p:nvPr/>
          </p:nvSpPr>
          <p:spPr>
            <a:xfrm>
              <a:off x="3968793" y="5565791"/>
              <a:ext cx="2868295" cy="2007235"/>
            </a:xfrm>
            <a:custGeom>
              <a:avLst/>
              <a:gdLst/>
              <a:ahLst/>
              <a:cxnLst/>
              <a:rect l="l" t="t" r="r" b="b"/>
              <a:pathLst>
                <a:path w="2868295" h="2007234">
                  <a:moveTo>
                    <a:pt x="1246187" y="0"/>
                  </a:moveTo>
                  <a:lnTo>
                    <a:pt x="2867990" y="0"/>
                  </a:lnTo>
                  <a:lnTo>
                    <a:pt x="2867990" y="2006803"/>
                  </a:lnTo>
                  <a:lnTo>
                    <a:pt x="0" y="2006803"/>
                  </a:lnTo>
                </a:path>
              </a:pathLst>
            </a:custGeom>
            <a:ln w="12699">
              <a:solidFill>
                <a:srgbClr val="E91B23"/>
              </a:solidFill>
              <a:prstDash val="dash"/>
            </a:ln>
          </p:spPr>
          <p:txBody>
            <a:bodyPr wrap="square" lIns="0" tIns="0" rIns="0" bIns="0" rtlCol="0"/>
            <a:lstStyle/>
            <a:p>
              <a:endParaRPr sz="1500" dirty="0"/>
            </a:p>
          </p:txBody>
        </p:sp>
        <p:sp>
          <p:nvSpPr>
            <p:cNvPr id="29" name="object 44"/>
            <p:cNvSpPr/>
            <p:nvPr/>
          </p:nvSpPr>
          <p:spPr>
            <a:xfrm>
              <a:off x="5151480" y="5542502"/>
              <a:ext cx="49530" cy="49530"/>
            </a:xfrm>
            <a:custGeom>
              <a:avLst/>
              <a:gdLst/>
              <a:ahLst/>
              <a:cxnLst/>
              <a:rect l="l" t="t" r="r" b="b"/>
              <a:pathLst>
                <a:path w="49529" h="49529">
                  <a:moveTo>
                    <a:pt x="24523" y="0"/>
                  </a:moveTo>
                  <a:lnTo>
                    <a:pt x="14975" y="1926"/>
                  </a:lnTo>
                  <a:lnTo>
                    <a:pt x="7180" y="7180"/>
                  </a:lnTo>
                  <a:lnTo>
                    <a:pt x="1926" y="14975"/>
                  </a:lnTo>
                  <a:lnTo>
                    <a:pt x="0" y="24523"/>
                  </a:lnTo>
                  <a:lnTo>
                    <a:pt x="1926" y="34072"/>
                  </a:lnTo>
                  <a:lnTo>
                    <a:pt x="7180" y="41867"/>
                  </a:lnTo>
                  <a:lnTo>
                    <a:pt x="14975" y="47121"/>
                  </a:lnTo>
                  <a:lnTo>
                    <a:pt x="24523" y="49047"/>
                  </a:lnTo>
                  <a:lnTo>
                    <a:pt x="34066" y="47121"/>
                  </a:lnTo>
                  <a:lnTo>
                    <a:pt x="41862" y="41867"/>
                  </a:lnTo>
                  <a:lnTo>
                    <a:pt x="47119" y="34072"/>
                  </a:lnTo>
                  <a:lnTo>
                    <a:pt x="49047" y="24523"/>
                  </a:lnTo>
                  <a:lnTo>
                    <a:pt x="47119" y="14975"/>
                  </a:lnTo>
                  <a:lnTo>
                    <a:pt x="41862" y="7180"/>
                  </a:lnTo>
                  <a:lnTo>
                    <a:pt x="34066" y="1926"/>
                  </a:lnTo>
                  <a:lnTo>
                    <a:pt x="24523" y="0"/>
                  </a:lnTo>
                  <a:close/>
                </a:path>
              </a:pathLst>
            </a:custGeom>
            <a:solidFill>
              <a:srgbClr val="F84654"/>
            </a:solidFill>
          </p:spPr>
          <p:txBody>
            <a:bodyPr wrap="square" lIns="0" tIns="0" rIns="0" bIns="0" rtlCol="0"/>
            <a:lstStyle/>
            <a:p>
              <a:endParaRPr sz="1500" dirty="0"/>
            </a:p>
          </p:txBody>
        </p:sp>
        <p:sp>
          <p:nvSpPr>
            <p:cNvPr id="30" name="object 45"/>
            <p:cNvSpPr/>
            <p:nvPr/>
          </p:nvSpPr>
          <p:spPr>
            <a:xfrm>
              <a:off x="7837934" y="5541265"/>
              <a:ext cx="2868295" cy="2007235"/>
            </a:xfrm>
            <a:custGeom>
              <a:avLst/>
              <a:gdLst/>
              <a:ahLst/>
              <a:cxnLst/>
              <a:rect l="l" t="t" r="r" b="b"/>
              <a:pathLst>
                <a:path w="2868295" h="2007234">
                  <a:moveTo>
                    <a:pt x="1621802" y="0"/>
                  </a:moveTo>
                  <a:lnTo>
                    <a:pt x="0" y="0"/>
                  </a:lnTo>
                  <a:lnTo>
                    <a:pt x="0" y="2006803"/>
                  </a:lnTo>
                  <a:lnTo>
                    <a:pt x="2867990" y="2006803"/>
                  </a:lnTo>
                </a:path>
              </a:pathLst>
            </a:custGeom>
            <a:ln w="12699">
              <a:solidFill>
                <a:srgbClr val="E91B23"/>
              </a:solidFill>
              <a:prstDash val="dash"/>
            </a:ln>
          </p:spPr>
          <p:txBody>
            <a:bodyPr wrap="square" lIns="0" tIns="0" rIns="0" bIns="0" rtlCol="0"/>
            <a:lstStyle/>
            <a:p>
              <a:endParaRPr sz="1500" dirty="0"/>
            </a:p>
          </p:txBody>
        </p:sp>
        <p:sp>
          <p:nvSpPr>
            <p:cNvPr id="31" name="object 46"/>
            <p:cNvSpPr/>
            <p:nvPr/>
          </p:nvSpPr>
          <p:spPr>
            <a:xfrm>
              <a:off x="9474189" y="5517975"/>
              <a:ext cx="49530" cy="49530"/>
            </a:xfrm>
            <a:custGeom>
              <a:avLst/>
              <a:gdLst/>
              <a:ahLst/>
              <a:cxnLst/>
              <a:rect l="l" t="t" r="r" b="b"/>
              <a:pathLst>
                <a:path w="49529" h="49529">
                  <a:moveTo>
                    <a:pt x="24523" y="0"/>
                  </a:moveTo>
                  <a:lnTo>
                    <a:pt x="14980" y="1926"/>
                  </a:lnTo>
                  <a:lnTo>
                    <a:pt x="7185" y="7180"/>
                  </a:lnTo>
                  <a:lnTo>
                    <a:pt x="1928" y="14975"/>
                  </a:lnTo>
                  <a:lnTo>
                    <a:pt x="0" y="24523"/>
                  </a:lnTo>
                  <a:lnTo>
                    <a:pt x="1928" y="34072"/>
                  </a:lnTo>
                  <a:lnTo>
                    <a:pt x="7185" y="41867"/>
                  </a:lnTo>
                  <a:lnTo>
                    <a:pt x="14980" y="47121"/>
                  </a:lnTo>
                  <a:lnTo>
                    <a:pt x="24523" y="49047"/>
                  </a:lnTo>
                  <a:lnTo>
                    <a:pt x="34072" y="47121"/>
                  </a:lnTo>
                  <a:lnTo>
                    <a:pt x="41867" y="41867"/>
                  </a:lnTo>
                  <a:lnTo>
                    <a:pt x="47121" y="34072"/>
                  </a:lnTo>
                  <a:lnTo>
                    <a:pt x="49047" y="24523"/>
                  </a:lnTo>
                  <a:lnTo>
                    <a:pt x="47121" y="14975"/>
                  </a:lnTo>
                  <a:lnTo>
                    <a:pt x="41867" y="7180"/>
                  </a:lnTo>
                  <a:lnTo>
                    <a:pt x="34072" y="1926"/>
                  </a:lnTo>
                  <a:lnTo>
                    <a:pt x="24523" y="0"/>
                  </a:lnTo>
                  <a:close/>
                </a:path>
              </a:pathLst>
            </a:custGeom>
            <a:solidFill>
              <a:srgbClr val="F84654"/>
            </a:solidFill>
          </p:spPr>
          <p:txBody>
            <a:bodyPr wrap="square" lIns="0" tIns="0" rIns="0" bIns="0" rtlCol="0"/>
            <a:lstStyle/>
            <a:p>
              <a:endParaRPr sz="1500" dirty="0"/>
            </a:p>
          </p:txBody>
        </p:sp>
        <p:pic>
          <p:nvPicPr>
            <p:cNvPr id="32" name="object 47"/>
            <p:cNvPicPr/>
            <p:nvPr/>
          </p:nvPicPr>
          <p:blipFill>
            <a:blip r:embed="rId3" cstate="print"/>
            <a:stretch>
              <a:fillRect/>
            </a:stretch>
          </p:blipFill>
          <p:spPr>
            <a:xfrm>
              <a:off x="6358280" y="5596712"/>
              <a:ext cx="2093975" cy="2093975"/>
            </a:xfrm>
            <a:prstGeom prst="rect">
              <a:avLst/>
            </a:prstGeom>
          </p:spPr>
        </p:pic>
        <p:sp>
          <p:nvSpPr>
            <p:cNvPr id="33" name="object 48"/>
            <p:cNvSpPr/>
            <p:nvPr/>
          </p:nvSpPr>
          <p:spPr>
            <a:xfrm>
              <a:off x="6485308" y="5724728"/>
              <a:ext cx="1711325" cy="1711325"/>
            </a:xfrm>
            <a:custGeom>
              <a:avLst/>
              <a:gdLst/>
              <a:ahLst/>
              <a:cxnLst/>
              <a:rect l="l" t="t" r="r" b="b"/>
              <a:pathLst>
                <a:path w="1711325" h="1711325">
                  <a:moveTo>
                    <a:pt x="855649" y="0"/>
                  </a:moveTo>
                  <a:lnTo>
                    <a:pt x="807094" y="1354"/>
                  </a:lnTo>
                  <a:lnTo>
                    <a:pt x="759250" y="5369"/>
                  </a:lnTo>
                  <a:lnTo>
                    <a:pt x="712188" y="11973"/>
                  </a:lnTo>
                  <a:lnTo>
                    <a:pt x="665982" y="21093"/>
                  </a:lnTo>
                  <a:lnTo>
                    <a:pt x="620703" y="32658"/>
                  </a:lnTo>
                  <a:lnTo>
                    <a:pt x="576424" y="46594"/>
                  </a:lnTo>
                  <a:lnTo>
                    <a:pt x="533216" y="62830"/>
                  </a:lnTo>
                  <a:lnTo>
                    <a:pt x="491152" y="81294"/>
                  </a:lnTo>
                  <a:lnTo>
                    <a:pt x="450305" y="101912"/>
                  </a:lnTo>
                  <a:lnTo>
                    <a:pt x="410746" y="124614"/>
                  </a:lnTo>
                  <a:lnTo>
                    <a:pt x="372547" y="149326"/>
                  </a:lnTo>
                  <a:lnTo>
                    <a:pt x="335782" y="175977"/>
                  </a:lnTo>
                  <a:lnTo>
                    <a:pt x="300522" y="204495"/>
                  </a:lnTo>
                  <a:lnTo>
                    <a:pt x="266839" y="234806"/>
                  </a:lnTo>
                  <a:lnTo>
                    <a:pt x="234806" y="266839"/>
                  </a:lnTo>
                  <a:lnTo>
                    <a:pt x="204495" y="300522"/>
                  </a:lnTo>
                  <a:lnTo>
                    <a:pt x="175977" y="335782"/>
                  </a:lnTo>
                  <a:lnTo>
                    <a:pt x="149326" y="372547"/>
                  </a:lnTo>
                  <a:lnTo>
                    <a:pt x="124614" y="410746"/>
                  </a:lnTo>
                  <a:lnTo>
                    <a:pt x="101912" y="450305"/>
                  </a:lnTo>
                  <a:lnTo>
                    <a:pt x="81294" y="491152"/>
                  </a:lnTo>
                  <a:lnTo>
                    <a:pt x="62830" y="533216"/>
                  </a:lnTo>
                  <a:lnTo>
                    <a:pt x="46594" y="576424"/>
                  </a:lnTo>
                  <a:lnTo>
                    <a:pt x="32658" y="620703"/>
                  </a:lnTo>
                  <a:lnTo>
                    <a:pt x="21093" y="665982"/>
                  </a:lnTo>
                  <a:lnTo>
                    <a:pt x="11973" y="712188"/>
                  </a:lnTo>
                  <a:lnTo>
                    <a:pt x="5369" y="759250"/>
                  </a:lnTo>
                  <a:lnTo>
                    <a:pt x="1354" y="807094"/>
                  </a:lnTo>
                  <a:lnTo>
                    <a:pt x="0" y="855649"/>
                  </a:lnTo>
                  <a:lnTo>
                    <a:pt x="1354" y="904204"/>
                  </a:lnTo>
                  <a:lnTo>
                    <a:pt x="5369" y="952049"/>
                  </a:lnTo>
                  <a:lnTo>
                    <a:pt x="11973" y="999110"/>
                  </a:lnTo>
                  <a:lnTo>
                    <a:pt x="21093" y="1045317"/>
                  </a:lnTo>
                  <a:lnTo>
                    <a:pt x="32658" y="1090596"/>
                  </a:lnTo>
                  <a:lnTo>
                    <a:pt x="46594" y="1134875"/>
                  </a:lnTo>
                  <a:lnTo>
                    <a:pt x="62830" y="1178083"/>
                  </a:lnTo>
                  <a:lnTo>
                    <a:pt x="81294" y="1220146"/>
                  </a:lnTo>
                  <a:lnTo>
                    <a:pt x="101912" y="1260994"/>
                  </a:lnTo>
                  <a:lnTo>
                    <a:pt x="124614" y="1300553"/>
                  </a:lnTo>
                  <a:lnTo>
                    <a:pt x="149326" y="1338751"/>
                  </a:lnTo>
                  <a:lnTo>
                    <a:pt x="175977" y="1375517"/>
                  </a:lnTo>
                  <a:lnTo>
                    <a:pt x="204495" y="1410777"/>
                  </a:lnTo>
                  <a:lnTo>
                    <a:pt x="234806" y="1444460"/>
                  </a:lnTo>
                  <a:lnTo>
                    <a:pt x="266839" y="1476493"/>
                  </a:lnTo>
                  <a:lnTo>
                    <a:pt x="300522" y="1506804"/>
                  </a:lnTo>
                  <a:lnTo>
                    <a:pt x="335782" y="1535321"/>
                  </a:lnTo>
                  <a:lnTo>
                    <a:pt x="372547" y="1561972"/>
                  </a:lnTo>
                  <a:lnTo>
                    <a:pt x="410746" y="1586685"/>
                  </a:lnTo>
                  <a:lnTo>
                    <a:pt x="450305" y="1609386"/>
                  </a:lnTo>
                  <a:lnTo>
                    <a:pt x="491152" y="1630005"/>
                  </a:lnTo>
                  <a:lnTo>
                    <a:pt x="533216" y="1648468"/>
                  </a:lnTo>
                  <a:lnTo>
                    <a:pt x="576424" y="1664704"/>
                  </a:lnTo>
                  <a:lnTo>
                    <a:pt x="620703" y="1678641"/>
                  </a:lnTo>
                  <a:lnTo>
                    <a:pt x="665982" y="1690205"/>
                  </a:lnTo>
                  <a:lnTo>
                    <a:pt x="712188" y="1699325"/>
                  </a:lnTo>
                  <a:lnTo>
                    <a:pt x="759250" y="1705929"/>
                  </a:lnTo>
                  <a:lnTo>
                    <a:pt x="807094" y="1709945"/>
                  </a:lnTo>
                  <a:lnTo>
                    <a:pt x="855649" y="1711299"/>
                  </a:lnTo>
                  <a:lnTo>
                    <a:pt x="904204" y="1709945"/>
                  </a:lnTo>
                  <a:lnTo>
                    <a:pt x="952049" y="1705929"/>
                  </a:lnTo>
                  <a:lnTo>
                    <a:pt x="999110" y="1699325"/>
                  </a:lnTo>
                  <a:lnTo>
                    <a:pt x="1045317" y="1690205"/>
                  </a:lnTo>
                  <a:lnTo>
                    <a:pt x="1090596" y="1678641"/>
                  </a:lnTo>
                  <a:lnTo>
                    <a:pt x="1134875" y="1664704"/>
                  </a:lnTo>
                  <a:lnTo>
                    <a:pt x="1178083" y="1648468"/>
                  </a:lnTo>
                  <a:lnTo>
                    <a:pt x="1220146" y="1630005"/>
                  </a:lnTo>
                  <a:lnTo>
                    <a:pt x="1260994" y="1609386"/>
                  </a:lnTo>
                  <a:lnTo>
                    <a:pt x="1300553" y="1586685"/>
                  </a:lnTo>
                  <a:lnTo>
                    <a:pt x="1338751" y="1561972"/>
                  </a:lnTo>
                  <a:lnTo>
                    <a:pt x="1375517" y="1535321"/>
                  </a:lnTo>
                  <a:lnTo>
                    <a:pt x="1410777" y="1506804"/>
                  </a:lnTo>
                  <a:lnTo>
                    <a:pt x="1444460" y="1476493"/>
                  </a:lnTo>
                  <a:lnTo>
                    <a:pt x="1476493" y="1444460"/>
                  </a:lnTo>
                  <a:lnTo>
                    <a:pt x="1506804" y="1410777"/>
                  </a:lnTo>
                  <a:lnTo>
                    <a:pt x="1535321" y="1375517"/>
                  </a:lnTo>
                  <a:lnTo>
                    <a:pt x="1561972" y="1338751"/>
                  </a:lnTo>
                  <a:lnTo>
                    <a:pt x="1586685" y="1300553"/>
                  </a:lnTo>
                  <a:lnTo>
                    <a:pt x="1609386" y="1260994"/>
                  </a:lnTo>
                  <a:lnTo>
                    <a:pt x="1630005" y="1220146"/>
                  </a:lnTo>
                  <a:lnTo>
                    <a:pt x="1648468" y="1178083"/>
                  </a:lnTo>
                  <a:lnTo>
                    <a:pt x="1664704" y="1134875"/>
                  </a:lnTo>
                  <a:lnTo>
                    <a:pt x="1678641" y="1090596"/>
                  </a:lnTo>
                  <a:lnTo>
                    <a:pt x="1690205" y="1045317"/>
                  </a:lnTo>
                  <a:lnTo>
                    <a:pt x="1699325" y="999110"/>
                  </a:lnTo>
                  <a:lnTo>
                    <a:pt x="1705929" y="952049"/>
                  </a:lnTo>
                  <a:lnTo>
                    <a:pt x="1709945" y="904204"/>
                  </a:lnTo>
                  <a:lnTo>
                    <a:pt x="1711299" y="855649"/>
                  </a:lnTo>
                  <a:lnTo>
                    <a:pt x="1709945" y="807094"/>
                  </a:lnTo>
                  <a:lnTo>
                    <a:pt x="1705929" y="759250"/>
                  </a:lnTo>
                  <a:lnTo>
                    <a:pt x="1699325" y="712188"/>
                  </a:lnTo>
                  <a:lnTo>
                    <a:pt x="1690205" y="665982"/>
                  </a:lnTo>
                  <a:lnTo>
                    <a:pt x="1678641" y="620703"/>
                  </a:lnTo>
                  <a:lnTo>
                    <a:pt x="1664704" y="576424"/>
                  </a:lnTo>
                  <a:lnTo>
                    <a:pt x="1648468" y="533216"/>
                  </a:lnTo>
                  <a:lnTo>
                    <a:pt x="1630005" y="491152"/>
                  </a:lnTo>
                  <a:lnTo>
                    <a:pt x="1609386" y="450305"/>
                  </a:lnTo>
                  <a:lnTo>
                    <a:pt x="1586685" y="410746"/>
                  </a:lnTo>
                  <a:lnTo>
                    <a:pt x="1561972" y="372547"/>
                  </a:lnTo>
                  <a:lnTo>
                    <a:pt x="1535321" y="335782"/>
                  </a:lnTo>
                  <a:lnTo>
                    <a:pt x="1506804" y="300522"/>
                  </a:lnTo>
                  <a:lnTo>
                    <a:pt x="1476493" y="266839"/>
                  </a:lnTo>
                  <a:lnTo>
                    <a:pt x="1444460" y="234806"/>
                  </a:lnTo>
                  <a:lnTo>
                    <a:pt x="1410777" y="204495"/>
                  </a:lnTo>
                  <a:lnTo>
                    <a:pt x="1375517" y="175977"/>
                  </a:lnTo>
                  <a:lnTo>
                    <a:pt x="1338751" y="149326"/>
                  </a:lnTo>
                  <a:lnTo>
                    <a:pt x="1300553" y="124614"/>
                  </a:lnTo>
                  <a:lnTo>
                    <a:pt x="1260994" y="101912"/>
                  </a:lnTo>
                  <a:lnTo>
                    <a:pt x="1220146" y="81294"/>
                  </a:lnTo>
                  <a:lnTo>
                    <a:pt x="1178083" y="62830"/>
                  </a:lnTo>
                  <a:lnTo>
                    <a:pt x="1134875" y="46594"/>
                  </a:lnTo>
                  <a:lnTo>
                    <a:pt x="1090596" y="32658"/>
                  </a:lnTo>
                  <a:lnTo>
                    <a:pt x="1045317" y="21093"/>
                  </a:lnTo>
                  <a:lnTo>
                    <a:pt x="999110" y="11973"/>
                  </a:lnTo>
                  <a:lnTo>
                    <a:pt x="952049" y="5369"/>
                  </a:lnTo>
                  <a:lnTo>
                    <a:pt x="904204" y="1354"/>
                  </a:lnTo>
                  <a:lnTo>
                    <a:pt x="855649" y="0"/>
                  </a:lnTo>
                  <a:close/>
                </a:path>
              </a:pathLst>
            </a:custGeom>
            <a:solidFill>
              <a:srgbClr val="FFFFFF"/>
            </a:solidFill>
          </p:spPr>
          <p:txBody>
            <a:bodyPr wrap="square" lIns="0" tIns="0" rIns="0" bIns="0" rtlCol="0"/>
            <a:lstStyle/>
            <a:p>
              <a:endParaRPr sz="1500" dirty="0"/>
            </a:p>
          </p:txBody>
        </p:sp>
        <p:sp>
          <p:nvSpPr>
            <p:cNvPr id="34" name="object 49"/>
            <p:cNvSpPr/>
            <p:nvPr/>
          </p:nvSpPr>
          <p:spPr>
            <a:xfrm>
              <a:off x="6573493" y="5812916"/>
              <a:ext cx="1535430" cy="1535430"/>
            </a:xfrm>
            <a:custGeom>
              <a:avLst/>
              <a:gdLst/>
              <a:ahLst/>
              <a:cxnLst/>
              <a:rect l="l" t="t" r="r" b="b"/>
              <a:pathLst>
                <a:path w="1535429" h="1535429">
                  <a:moveTo>
                    <a:pt x="767461" y="0"/>
                  </a:moveTo>
                  <a:lnTo>
                    <a:pt x="718926" y="1509"/>
                  </a:lnTo>
                  <a:lnTo>
                    <a:pt x="671193" y="5979"/>
                  </a:lnTo>
                  <a:lnTo>
                    <a:pt x="624353" y="13319"/>
                  </a:lnTo>
                  <a:lnTo>
                    <a:pt x="578494" y="23439"/>
                  </a:lnTo>
                  <a:lnTo>
                    <a:pt x="533707" y="36249"/>
                  </a:lnTo>
                  <a:lnTo>
                    <a:pt x="490082" y="51659"/>
                  </a:lnTo>
                  <a:lnTo>
                    <a:pt x="447708" y="69580"/>
                  </a:lnTo>
                  <a:lnTo>
                    <a:pt x="406676" y="89921"/>
                  </a:lnTo>
                  <a:lnTo>
                    <a:pt x="367076" y="112593"/>
                  </a:lnTo>
                  <a:lnTo>
                    <a:pt x="328997" y="137505"/>
                  </a:lnTo>
                  <a:lnTo>
                    <a:pt x="292529" y="164568"/>
                  </a:lnTo>
                  <a:lnTo>
                    <a:pt x="257762" y="193692"/>
                  </a:lnTo>
                  <a:lnTo>
                    <a:pt x="224786" y="224786"/>
                  </a:lnTo>
                  <a:lnTo>
                    <a:pt x="193692" y="257762"/>
                  </a:lnTo>
                  <a:lnTo>
                    <a:pt x="164568" y="292529"/>
                  </a:lnTo>
                  <a:lnTo>
                    <a:pt x="137505" y="328997"/>
                  </a:lnTo>
                  <a:lnTo>
                    <a:pt x="112593" y="367076"/>
                  </a:lnTo>
                  <a:lnTo>
                    <a:pt x="89921" y="406676"/>
                  </a:lnTo>
                  <a:lnTo>
                    <a:pt x="69580" y="447708"/>
                  </a:lnTo>
                  <a:lnTo>
                    <a:pt x="51659" y="490082"/>
                  </a:lnTo>
                  <a:lnTo>
                    <a:pt x="36249" y="533707"/>
                  </a:lnTo>
                  <a:lnTo>
                    <a:pt x="23439" y="578494"/>
                  </a:lnTo>
                  <a:lnTo>
                    <a:pt x="13319" y="624353"/>
                  </a:lnTo>
                  <a:lnTo>
                    <a:pt x="5979" y="671193"/>
                  </a:lnTo>
                  <a:lnTo>
                    <a:pt x="1509" y="718926"/>
                  </a:lnTo>
                  <a:lnTo>
                    <a:pt x="0" y="767461"/>
                  </a:lnTo>
                  <a:lnTo>
                    <a:pt x="1509" y="815995"/>
                  </a:lnTo>
                  <a:lnTo>
                    <a:pt x="5979" y="863728"/>
                  </a:lnTo>
                  <a:lnTo>
                    <a:pt x="13319" y="910568"/>
                  </a:lnTo>
                  <a:lnTo>
                    <a:pt x="23439" y="956427"/>
                  </a:lnTo>
                  <a:lnTo>
                    <a:pt x="36249" y="1001214"/>
                  </a:lnTo>
                  <a:lnTo>
                    <a:pt x="51659" y="1044839"/>
                  </a:lnTo>
                  <a:lnTo>
                    <a:pt x="69580" y="1087213"/>
                  </a:lnTo>
                  <a:lnTo>
                    <a:pt x="89921" y="1128245"/>
                  </a:lnTo>
                  <a:lnTo>
                    <a:pt x="112593" y="1167845"/>
                  </a:lnTo>
                  <a:lnTo>
                    <a:pt x="137505" y="1205924"/>
                  </a:lnTo>
                  <a:lnTo>
                    <a:pt x="164568" y="1242392"/>
                  </a:lnTo>
                  <a:lnTo>
                    <a:pt x="193692" y="1277159"/>
                  </a:lnTo>
                  <a:lnTo>
                    <a:pt x="224786" y="1310135"/>
                  </a:lnTo>
                  <a:lnTo>
                    <a:pt x="257762" y="1341229"/>
                  </a:lnTo>
                  <a:lnTo>
                    <a:pt x="292529" y="1370353"/>
                  </a:lnTo>
                  <a:lnTo>
                    <a:pt x="328997" y="1397416"/>
                  </a:lnTo>
                  <a:lnTo>
                    <a:pt x="367076" y="1422328"/>
                  </a:lnTo>
                  <a:lnTo>
                    <a:pt x="406676" y="1445000"/>
                  </a:lnTo>
                  <a:lnTo>
                    <a:pt x="447708" y="1465341"/>
                  </a:lnTo>
                  <a:lnTo>
                    <a:pt x="490082" y="1483262"/>
                  </a:lnTo>
                  <a:lnTo>
                    <a:pt x="533707" y="1498672"/>
                  </a:lnTo>
                  <a:lnTo>
                    <a:pt x="578494" y="1511482"/>
                  </a:lnTo>
                  <a:lnTo>
                    <a:pt x="624353" y="1521602"/>
                  </a:lnTo>
                  <a:lnTo>
                    <a:pt x="671193" y="1528942"/>
                  </a:lnTo>
                  <a:lnTo>
                    <a:pt x="718926" y="1533412"/>
                  </a:lnTo>
                  <a:lnTo>
                    <a:pt x="767461" y="1534922"/>
                  </a:lnTo>
                  <a:lnTo>
                    <a:pt x="815997" y="1533412"/>
                  </a:lnTo>
                  <a:lnTo>
                    <a:pt x="863730" y="1528942"/>
                  </a:lnTo>
                  <a:lnTo>
                    <a:pt x="910572" y="1521602"/>
                  </a:lnTo>
                  <a:lnTo>
                    <a:pt x="956431" y="1511482"/>
                  </a:lnTo>
                  <a:lnTo>
                    <a:pt x="1001219" y="1498672"/>
                  </a:lnTo>
                  <a:lnTo>
                    <a:pt x="1044844" y="1483262"/>
                  </a:lnTo>
                  <a:lnTo>
                    <a:pt x="1087218" y="1465341"/>
                  </a:lnTo>
                  <a:lnTo>
                    <a:pt x="1128250" y="1445000"/>
                  </a:lnTo>
                  <a:lnTo>
                    <a:pt x="1167851" y="1422328"/>
                  </a:lnTo>
                  <a:lnTo>
                    <a:pt x="1205930" y="1397416"/>
                  </a:lnTo>
                  <a:lnTo>
                    <a:pt x="1242398" y="1370353"/>
                  </a:lnTo>
                  <a:lnTo>
                    <a:pt x="1277164" y="1341229"/>
                  </a:lnTo>
                  <a:lnTo>
                    <a:pt x="1310139" y="1310135"/>
                  </a:lnTo>
                  <a:lnTo>
                    <a:pt x="1341234" y="1277159"/>
                  </a:lnTo>
                  <a:lnTo>
                    <a:pt x="1370357" y="1242392"/>
                  </a:lnTo>
                  <a:lnTo>
                    <a:pt x="1397420" y="1205924"/>
                  </a:lnTo>
                  <a:lnTo>
                    <a:pt x="1422331" y="1167845"/>
                  </a:lnTo>
                  <a:lnTo>
                    <a:pt x="1445002" y="1128245"/>
                  </a:lnTo>
                  <a:lnTo>
                    <a:pt x="1465343" y="1087213"/>
                  </a:lnTo>
                  <a:lnTo>
                    <a:pt x="1483263" y="1044839"/>
                  </a:lnTo>
                  <a:lnTo>
                    <a:pt x="1498673" y="1001214"/>
                  </a:lnTo>
                  <a:lnTo>
                    <a:pt x="1511483" y="956427"/>
                  </a:lnTo>
                  <a:lnTo>
                    <a:pt x="1521602" y="910568"/>
                  </a:lnTo>
                  <a:lnTo>
                    <a:pt x="1528942" y="863728"/>
                  </a:lnTo>
                  <a:lnTo>
                    <a:pt x="1533412" y="815995"/>
                  </a:lnTo>
                  <a:lnTo>
                    <a:pt x="1534922" y="767461"/>
                  </a:lnTo>
                  <a:lnTo>
                    <a:pt x="1533412" y="718926"/>
                  </a:lnTo>
                  <a:lnTo>
                    <a:pt x="1528942" y="671193"/>
                  </a:lnTo>
                  <a:lnTo>
                    <a:pt x="1521602" y="624353"/>
                  </a:lnTo>
                  <a:lnTo>
                    <a:pt x="1511483" y="578494"/>
                  </a:lnTo>
                  <a:lnTo>
                    <a:pt x="1498673" y="533707"/>
                  </a:lnTo>
                  <a:lnTo>
                    <a:pt x="1483263" y="490082"/>
                  </a:lnTo>
                  <a:lnTo>
                    <a:pt x="1465343" y="447708"/>
                  </a:lnTo>
                  <a:lnTo>
                    <a:pt x="1445002" y="406676"/>
                  </a:lnTo>
                  <a:lnTo>
                    <a:pt x="1422331" y="367076"/>
                  </a:lnTo>
                  <a:lnTo>
                    <a:pt x="1397420" y="328997"/>
                  </a:lnTo>
                  <a:lnTo>
                    <a:pt x="1370357" y="292529"/>
                  </a:lnTo>
                  <a:lnTo>
                    <a:pt x="1341234" y="257762"/>
                  </a:lnTo>
                  <a:lnTo>
                    <a:pt x="1310139" y="224786"/>
                  </a:lnTo>
                  <a:lnTo>
                    <a:pt x="1277164" y="193692"/>
                  </a:lnTo>
                  <a:lnTo>
                    <a:pt x="1242398" y="164568"/>
                  </a:lnTo>
                  <a:lnTo>
                    <a:pt x="1205930" y="137505"/>
                  </a:lnTo>
                  <a:lnTo>
                    <a:pt x="1167851" y="112593"/>
                  </a:lnTo>
                  <a:lnTo>
                    <a:pt x="1128250" y="89921"/>
                  </a:lnTo>
                  <a:lnTo>
                    <a:pt x="1087218" y="69580"/>
                  </a:lnTo>
                  <a:lnTo>
                    <a:pt x="1044844" y="51659"/>
                  </a:lnTo>
                  <a:lnTo>
                    <a:pt x="1001219" y="36249"/>
                  </a:lnTo>
                  <a:lnTo>
                    <a:pt x="956431" y="23439"/>
                  </a:lnTo>
                  <a:lnTo>
                    <a:pt x="910572" y="13319"/>
                  </a:lnTo>
                  <a:lnTo>
                    <a:pt x="863730" y="5979"/>
                  </a:lnTo>
                  <a:lnTo>
                    <a:pt x="815997" y="1509"/>
                  </a:lnTo>
                  <a:lnTo>
                    <a:pt x="767461" y="0"/>
                  </a:lnTo>
                  <a:close/>
                </a:path>
              </a:pathLst>
            </a:custGeom>
            <a:solidFill>
              <a:srgbClr val="FE5E00"/>
            </a:solidFill>
          </p:spPr>
          <p:txBody>
            <a:bodyPr wrap="square" lIns="0" tIns="0" rIns="0" bIns="0" rtlCol="0"/>
            <a:lstStyle/>
            <a:p>
              <a:endParaRPr sz="1500" dirty="0"/>
            </a:p>
          </p:txBody>
        </p:sp>
      </p:grpSp>
      <p:sp>
        <p:nvSpPr>
          <p:cNvPr id="35" name="object 50"/>
          <p:cNvSpPr txBox="1"/>
          <p:nvPr/>
        </p:nvSpPr>
        <p:spPr>
          <a:xfrm>
            <a:off x="3188012" y="4835539"/>
            <a:ext cx="2686698" cy="1491755"/>
          </a:xfrm>
          <a:prstGeom prst="rect">
            <a:avLst/>
          </a:prstGeom>
        </p:spPr>
        <p:txBody>
          <a:bodyPr vert="horz" wrap="square" lIns="0" tIns="14288" rIns="0" bIns="0" rtlCol="0">
            <a:spAutoFit/>
          </a:bodyPr>
          <a:lstStyle/>
          <a:p>
            <a:r>
              <a:rPr lang="en-US" sz="1600" b="1" dirty="0">
                <a:solidFill>
                  <a:srgbClr val="2D2E92"/>
                </a:solidFill>
                <a:latin typeface="Arial" panose="020B0604020202020204" pitchFamily="34" charset="0"/>
                <a:cs typeface="Arial" panose="020B0604020202020204" pitchFamily="34" charset="0"/>
              </a:rPr>
              <a:t>Kerala Plant 1</a:t>
            </a:r>
            <a:r>
              <a:rPr lang="en-US" sz="1600" dirty="0">
                <a:solidFill>
                  <a:srgbClr val="2D2E92"/>
                </a:solidFill>
                <a:latin typeface="Arial" panose="020B0604020202020204" pitchFamily="34" charset="0"/>
                <a:cs typeface="Arial" panose="020B0604020202020204" pitchFamily="34" charset="0"/>
              </a:rPr>
              <a:t> -</a:t>
            </a:r>
            <a:r>
              <a:rPr lang="en-US" sz="1600" dirty="0">
                <a:solidFill>
                  <a:srgbClr val="FE5E00"/>
                </a:solidFill>
                <a:latin typeface="Arial Light" pitchFamily="2" charset="77"/>
                <a:cs typeface="Arial" panose="020B0604020202020204" pitchFamily="34" charset="0"/>
              </a:rPr>
              <a:t> </a:t>
            </a:r>
            <a:r>
              <a:rPr lang="en-US" sz="1600" dirty="0" err="1">
                <a:latin typeface="Arial Light" pitchFamily="2" charset="77"/>
                <a:cs typeface="Arial" panose="020B0604020202020204" pitchFamily="34" charset="0"/>
              </a:rPr>
              <a:t>Tyre</a:t>
            </a:r>
            <a:r>
              <a:rPr lang="en-US" sz="1600" dirty="0">
                <a:latin typeface="Arial Light" pitchFamily="2" charset="77"/>
                <a:cs typeface="Arial" panose="020B0604020202020204" pitchFamily="34" charset="0"/>
              </a:rPr>
              <a:t> &amp; PCTR </a:t>
            </a:r>
            <a:r>
              <a:rPr lang="en-US" sz="1600" dirty="0" smtClean="0">
                <a:latin typeface="Arial Light" pitchFamily="2" charset="77"/>
                <a:cs typeface="Arial" panose="020B0604020202020204" pitchFamily="34" charset="0"/>
              </a:rPr>
              <a:t>Plant</a:t>
            </a:r>
          </a:p>
          <a:p>
            <a:endParaRPr lang="en-US" sz="1600" dirty="0">
              <a:solidFill>
                <a:srgbClr val="FE5E00"/>
              </a:solidFill>
              <a:latin typeface="Arial Light" pitchFamily="2" charset="77"/>
              <a:cs typeface="Arial" panose="020B0604020202020204" pitchFamily="34" charset="0"/>
            </a:endParaRPr>
          </a:p>
          <a:p>
            <a:r>
              <a:rPr lang="en-US" sz="1600" b="1" dirty="0">
                <a:solidFill>
                  <a:srgbClr val="2D2E92"/>
                </a:solidFill>
                <a:latin typeface="Arial" panose="020B0604020202020204" pitchFamily="34" charset="0"/>
                <a:cs typeface="Arial" panose="020B0604020202020204" pitchFamily="34" charset="0"/>
              </a:rPr>
              <a:t>Kerala Plant 2</a:t>
            </a:r>
            <a:r>
              <a:rPr lang="en-US" sz="1600" dirty="0">
                <a:solidFill>
                  <a:srgbClr val="2D2E92"/>
                </a:solidFill>
                <a:latin typeface="Arial" panose="020B0604020202020204" pitchFamily="34" charset="0"/>
                <a:cs typeface="Arial" panose="020B0604020202020204" pitchFamily="34" charset="0"/>
              </a:rPr>
              <a:t> -</a:t>
            </a:r>
            <a:r>
              <a:rPr lang="en-US" sz="1600" dirty="0">
                <a:solidFill>
                  <a:srgbClr val="FE5E00"/>
                </a:solidFill>
                <a:latin typeface="Arial" panose="020B0604020202020204" pitchFamily="34" charset="0"/>
                <a:cs typeface="Arial" panose="020B0604020202020204" pitchFamily="34" charset="0"/>
              </a:rPr>
              <a:t> </a:t>
            </a:r>
            <a:r>
              <a:rPr lang="en-US" sz="1600" dirty="0">
                <a:latin typeface="Arial Light" pitchFamily="2" charset="77"/>
                <a:cs typeface="Arial" panose="020B0604020202020204" pitchFamily="34" charset="0"/>
              </a:rPr>
              <a:t>Rubber Compound </a:t>
            </a:r>
            <a:r>
              <a:rPr lang="en-US" sz="1600" dirty="0" smtClean="0">
                <a:latin typeface="Arial Light" pitchFamily="2" charset="77"/>
                <a:cs typeface="Arial" panose="020B0604020202020204" pitchFamily="34" charset="0"/>
              </a:rPr>
              <a:t>Plant</a:t>
            </a:r>
            <a:endParaRPr lang="en-US" sz="1600" dirty="0">
              <a:latin typeface="Arial Light" pitchFamily="2" charset="77"/>
              <a:cs typeface="Arial" panose="020B0604020202020204" pitchFamily="34" charset="0"/>
            </a:endParaRPr>
          </a:p>
          <a:p>
            <a:endParaRPr lang="en-US" sz="1600" dirty="0">
              <a:latin typeface="Arial Light" pitchFamily="2" charset="77"/>
              <a:cs typeface="Arial" panose="020B0604020202020204" pitchFamily="34" charset="0"/>
            </a:endParaRPr>
          </a:p>
        </p:txBody>
      </p:sp>
      <p:sp>
        <p:nvSpPr>
          <p:cNvPr id="37" name="Rectangle 36"/>
          <p:cNvSpPr/>
          <p:nvPr/>
        </p:nvSpPr>
        <p:spPr>
          <a:xfrm>
            <a:off x="3885521" y="1981565"/>
            <a:ext cx="2254022" cy="1200329"/>
          </a:xfrm>
          <a:prstGeom prst="rect">
            <a:avLst/>
          </a:prstGeom>
        </p:spPr>
        <p:txBody>
          <a:bodyPr wrap="square">
            <a:spAutoFit/>
          </a:bodyPr>
          <a:lstStyle/>
          <a:p>
            <a:r>
              <a:rPr lang="en-US" sz="1600" spc="-21" dirty="0">
                <a:latin typeface="Arial Light"/>
                <a:cs typeface="Arial" panose="020B0604020202020204" pitchFamily="34" charset="0"/>
              </a:rPr>
              <a:t>spread across </a:t>
            </a:r>
            <a:r>
              <a:rPr lang="en-US" sz="2400" b="1" spc="-21" dirty="0">
                <a:solidFill>
                  <a:srgbClr val="FE5E00"/>
                </a:solidFill>
                <a:latin typeface="Arial Light"/>
                <a:cs typeface="Arial" panose="020B0604020202020204" pitchFamily="34" charset="0"/>
              </a:rPr>
              <a:t>2,21,214 sq. ft. </a:t>
            </a:r>
            <a:r>
              <a:rPr lang="en-US" sz="1600" spc="-21" dirty="0">
                <a:latin typeface="Arial Light"/>
                <a:cs typeface="Arial" panose="020B0604020202020204" pitchFamily="34" charset="0"/>
              </a:rPr>
              <a:t>with land area ~ 13.67 acres</a:t>
            </a:r>
            <a:endParaRPr lang="en-IN" sz="1600" spc="-21" dirty="0">
              <a:latin typeface="Arial Light"/>
              <a:cs typeface="Arial" panose="020B0604020202020204" pitchFamily="34" charset="0"/>
            </a:endParaRPr>
          </a:p>
        </p:txBody>
      </p:sp>
      <p:sp>
        <p:nvSpPr>
          <p:cNvPr id="38" name="object 50"/>
          <p:cNvSpPr txBox="1"/>
          <p:nvPr/>
        </p:nvSpPr>
        <p:spPr>
          <a:xfrm>
            <a:off x="6936385" y="4954412"/>
            <a:ext cx="2686698" cy="999313"/>
          </a:xfrm>
          <a:prstGeom prst="rect">
            <a:avLst/>
          </a:prstGeom>
        </p:spPr>
        <p:txBody>
          <a:bodyPr vert="horz" wrap="square" lIns="0" tIns="14288" rIns="0" bIns="0" rtlCol="0">
            <a:spAutoFit/>
          </a:bodyPr>
          <a:lstStyle/>
          <a:p>
            <a:r>
              <a:rPr lang="en-US" sz="1600" b="1" dirty="0" err="1">
                <a:solidFill>
                  <a:srgbClr val="2D2E92"/>
                </a:solidFill>
                <a:latin typeface="Arial" panose="020B0604020202020204" pitchFamily="34" charset="0"/>
                <a:cs typeface="Arial" panose="020B0604020202020204" pitchFamily="34" charset="0"/>
              </a:rPr>
              <a:t>Ras</a:t>
            </a:r>
            <a:r>
              <a:rPr lang="en-US" sz="1600" b="1" dirty="0">
                <a:solidFill>
                  <a:srgbClr val="2D2E92"/>
                </a:solidFill>
                <a:latin typeface="Arial" panose="020B0604020202020204" pitchFamily="34" charset="0"/>
                <a:cs typeface="Arial" panose="020B0604020202020204" pitchFamily="34" charset="0"/>
              </a:rPr>
              <a:t> Al </a:t>
            </a:r>
            <a:r>
              <a:rPr lang="en-US" sz="1600" b="1" dirty="0" err="1">
                <a:solidFill>
                  <a:srgbClr val="2D2E92"/>
                </a:solidFill>
                <a:latin typeface="Arial" panose="020B0604020202020204" pitchFamily="34" charset="0"/>
                <a:cs typeface="Arial" panose="020B0604020202020204" pitchFamily="34" charset="0"/>
              </a:rPr>
              <a:t>Khaimah</a:t>
            </a:r>
            <a:r>
              <a:rPr lang="en-US" sz="1600" b="1" dirty="0">
                <a:solidFill>
                  <a:srgbClr val="2D2E92"/>
                </a:solidFill>
                <a:latin typeface="Arial" panose="020B0604020202020204" pitchFamily="34" charset="0"/>
                <a:cs typeface="Arial" panose="020B0604020202020204" pitchFamily="34" charset="0"/>
              </a:rPr>
              <a:t>, UAE Plant </a:t>
            </a:r>
            <a:r>
              <a:rPr lang="en-US" sz="1600" dirty="0">
                <a:solidFill>
                  <a:srgbClr val="2D2E92"/>
                </a:solidFill>
                <a:latin typeface="Arial" panose="020B0604020202020204" pitchFamily="34" charset="0"/>
                <a:cs typeface="Arial" panose="020B0604020202020204" pitchFamily="34" charset="0"/>
              </a:rPr>
              <a:t>-</a:t>
            </a:r>
            <a:r>
              <a:rPr lang="en-US" sz="1600" dirty="0">
                <a:solidFill>
                  <a:srgbClr val="FE5E00"/>
                </a:solidFill>
                <a:latin typeface="Arial" panose="020B0604020202020204" pitchFamily="34" charset="0"/>
                <a:cs typeface="Arial" panose="020B0604020202020204" pitchFamily="34" charset="0"/>
              </a:rPr>
              <a:t> </a:t>
            </a:r>
            <a:r>
              <a:rPr lang="en-US" sz="1600" dirty="0">
                <a:latin typeface="Arial Light" pitchFamily="2" charset="77"/>
                <a:cs typeface="Arial" panose="020B0604020202020204" pitchFamily="34" charset="0"/>
              </a:rPr>
              <a:t>PCTR Plant </a:t>
            </a:r>
            <a:r>
              <a:rPr lang="en-US" sz="1600" dirty="0" smtClean="0">
                <a:latin typeface="Arial Light" pitchFamily="2" charset="77"/>
                <a:cs typeface="Arial" panose="020B0604020202020204" pitchFamily="34" charset="0"/>
              </a:rPr>
              <a:t> (</a:t>
            </a:r>
            <a:r>
              <a:rPr lang="en-US" sz="1600" dirty="0">
                <a:latin typeface="Arial Light" pitchFamily="2" charset="77"/>
                <a:cs typeface="Arial" panose="020B0604020202020204" pitchFamily="34" charset="0"/>
              </a:rPr>
              <a:t>Owned by </a:t>
            </a:r>
            <a:r>
              <a:rPr lang="en-US" sz="1600" dirty="0" err="1">
                <a:latin typeface="Arial Light" pitchFamily="2" charset="77"/>
                <a:cs typeface="Arial" panose="020B0604020202020204" pitchFamily="34" charset="0"/>
              </a:rPr>
              <a:t>Tolins</a:t>
            </a:r>
            <a:r>
              <a:rPr lang="en-US" sz="1600" dirty="0">
                <a:latin typeface="Arial Light" pitchFamily="2" charset="77"/>
                <a:cs typeface="Arial" panose="020B0604020202020204" pitchFamily="34" charset="0"/>
              </a:rPr>
              <a:t> </a:t>
            </a:r>
            <a:r>
              <a:rPr lang="en-US" sz="1600" dirty="0" err="1">
                <a:latin typeface="Arial Light" pitchFamily="2" charset="77"/>
                <a:cs typeface="Arial" panose="020B0604020202020204" pitchFamily="34" charset="0"/>
              </a:rPr>
              <a:t>Tyres</a:t>
            </a:r>
            <a:r>
              <a:rPr lang="en-US" sz="1600" dirty="0">
                <a:latin typeface="Arial Light" pitchFamily="2" charset="77"/>
                <a:cs typeface="Arial" panose="020B0604020202020204" pitchFamily="34" charset="0"/>
              </a:rPr>
              <a:t> LLC, wholly owned foreign subsidiary)</a:t>
            </a:r>
          </a:p>
        </p:txBody>
      </p:sp>
      <p:sp>
        <p:nvSpPr>
          <p:cNvPr id="39" name="object 37"/>
          <p:cNvSpPr txBox="1"/>
          <p:nvPr/>
        </p:nvSpPr>
        <p:spPr>
          <a:xfrm>
            <a:off x="5518474" y="5221607"/>
            <a:ext cx="1198003" cy="505801"/>
          </a:xfrm>
          <a:prstGeom prst="rect">
            <a:avLst/>
          </a:prstGeom>
        </p:spPr>
        <p:txBody>
          <a:bodyPr vert="horz" wrap="square" lIns="0" tIns="13229" rIns="0" bIns="0" rtlCol="0">
            <a:spAutoFit/>
          </a:bodyPr>
          <a:lstStyle/>
          <a:p>
            <a:pPr marL="10583" algn="ctr">
              <a:spcBef>
                <a:spcPts val="104"/>
              </a:spcBef>
            </a:pPr>
            <a:r>
              <a:rPr lang="en-US" sz="1600" b="1" spc="8" dirty="0" smtClean="0">
                <a:solidFill>
                  <a:srgbClr val="FFFFFF"/>
                </a:solidFill>
                <a:latin typeface="Arial"/>
                <a:cs typeface="Arial"/>
              </a:rPr>
              <a:t>Plant Details</a:t>
            </a:r>
            <a:endParaRPr sz="1600" dirty="0">
              <a:latin typeface="Arial"/>
              <a:cs typeface="Arial"/>
            </a:endParaRPr>
          </a:p>
        </p:txBody>
      </p:sp>
      <p:sp>
        <p:nvSpPr>
          <p:cNvPr id="44" name="TextBox 43">
            <a:extLst>
              <a:ext uri="{FF2B5EF4-FFF2-40B4-BE49-F238E27FC236}">
                <a16:creationId xmlns:a16="http://schemas.microsoft.com/office/drawing/2014/main" id="{67B60333-D0C6-761B-C83E-9A6745527F2D}"/>
              </a:ext>
            </a:extLst>
          </p:cNvPr>
          <p:cNvSpPr txBox="1"/>
          <p:nvPr/>
        </p:nvSpPr>
        <p:spPr>
          <a:xfrm>
            <a:off x="8230217" y="1794908"/>
            <a:ext cx="2636028" cy="1569660"/>
          </a:xfrm>
          <a:prstGeom prst="rect">
            <a:avLst/>
          </a:prstGeom>
          <a:noFill/>
        </p:spPr>
        <p:txBody>
          <a:bodyPr wrap="square" rtlCol="0">
            <a:spAutoFit/>
          </a:bodyPr>
          <a:lstStyle/>
          <a:p>
            <a:r>
              <a:rPr lang="en-US" sz="1600" spc="20" dirty="0">
                <a:solidFill>
                  <a:schemeClr val="tx1">
                    <a:lumMod val="75000"/>
                    <a:lumOff val="25000"/>
                  </a:schemeClr>
                </a:solidFill>
                <a:latin typeface="Arial Light" pitchFamily="2" charset="77"/>
              </a:rPr>
              <a:t>Capability to provide </a:t>
            </a:r>
            <a:r>
              <a:rPr lang="en-US" sz="1600" b="1" spc="20" dirty="0">
                <a:solidFill>
                  <a:srgbClr val="FE5E00"/>
                </a:solidFill>
                <a:latin typeface="Arial" panose="020B0604020202020204" pitchFamily="34" charset="0"/>
                <a:cs typeface="Arial" panose="020B0604020202020204" pitchFamily="34" charset="0"/>
              </a:rPr>
              <a:t>end-to-end manufacturing of rubber</a:t>
            </a:r>
            <a:r>
              <a:rPr lang="en-US" sz="1600" spc="20" dirty="0">
                <a:solidFill>
                  <a:schemeClr val="tx1">
                    <a:lumMod val="75000"/>
                    <a:lumOff val="25000"/>
                  </a:schemeClr>
                </a:solidFill>
                <a:latin typeface="Arial Light" pitchFamily="2" charset="77"/>
              </a:rPr>
              <a:t> and rubber related </a:t>
            </a:r>
            <a:r>
              <a:rPr lang="en-US" sz="1600" spc="20" dirty="0" smtClean="0">
                <a:solidFill>
                  <a:schemeClr val="tx1">
                    <a:lumMod val="75000"/>
                    <a:lumOff val="25000"/>
                  </a:schemeClr>
                </a:solidFill>
                <a:latin typeface="Arial Light" pitchFamily="2" charset="77"/>
              </a:rPr>
              <a:t>products, </a:t>
            </a:r>
            <a:r>
              <a:rPr lang="en-US" sz="1600" spc="20" dirty="0">
                <a:solidFill>
                  <a:schemeClr val="tx1">
                    <a:lumMod val="75000"/>
                    <a:lumOff val="25000"/>
                  </a:schemeClr>
                </a:solidFill>
                <a:latin typeface="Arial Light" pitchFamily="2" charset="77"/>
              </a:rPr>
              <a:t>upgrading and modifying assets and equipment. </a:t>
            </a:r>
          </a:p>
        </p:txBody>
      </p:sp>
      <p:sp>
        <p:nvSpPr>
          <p:cNvPr id="46" name="object 33">
            <a:extLst>
              <a:ext uri="{FF2B5EF4-FFF2-40B4-BE49-F238E27FC236}">
                <a16:creationId xmlns:a16="http://schemas.microsoft.com/office/drawing/2014/main" id="{781BB019-B980-770F-6D5A-9BAEC3F46927}"/>
              </a:ext>
            </a:extLst>
          </p:cNvPr>
          <p:cNvSpPr/>
          <p:nvPr/>
        </p:nvSpPr>
        <p:spPr>
          <a:xfrm flipH="1">
            <a:off x="9019834" y="1776246"/>
            <a:ext cx="39735" cy="39366"/>
          </a:xfrm>
          <a:custGeom>
            <a:avLst/>
            <a:gdLst/>
            <a:ahLst/>
            <a:cxnLst/>
            <a:rect l="l" t="t" r="r" b="b"/>
            <a:pathLst>
              <a:path w="62864" h="62864">
                <a:moveTo>
                  <a:pt x="31381" y="0"/>
                </a:moveTo>
                <a:lnTo>
                  <a:pt x="19164" y="2465"/>
                </a:lnTo>
                <a:lnTo>
                  <a:pt x="9190" y="9190"/>
                </a:lnTo>
                <a:lnTo>
                  <a:pt x="2465" y="19164"/>
                </a:lnTo>
                <a:lnTo>
                  <a:pt x="0" y="31381"/>
                </a:lnTo>
                <a:lnTo>
                  <a:pt x="2465" y="43598"/>
                </a:lnTo>
                <a:lnTo>
                  <a:pt x="9190" y="53573"/>
                </a:lnTo>
                <a:lnTo>
                  <a:pt x="19164" y="60297"/>
                </a:lnTo>
                <a:lnTo>
                  <a:pt x="31381" y="62763"/>
                </a:lnTo>
                <a:lnTo>
                  <a:pt x="43598" y="60297"/>
                </a:lnTo>
                <a:lnTo>
                  <a:pt x="53573" y="53573"/>
                </a:lnTo>
                <a:lnTo>
                  <a:pt x="60297" y="43598"/>
                </a:lnTo>
                <a:lnTo>
                  <a:pt x="62763" y="31381"/>
                </a:lnTo>
                <a:lnTo>
                  <a:pt x="60297" y="19164"/>
                </a:lnTo>
                <a:lnTo>
                  <a:pt x="53573" y="9190"/>
                </a:lnTo>
                <a:lnTo>
                  <a:pt x="43598" y="2465"/>
                </a:lnTo>
                <a:lnTo>
                  <a:pt x="31381" y="0"/>
                </a:lnTo>
                <a:close/>
              </a:path>
            </a:pathLst>
          </a:custGeom>
          <a:solidFill>
            <a:srgbClr val="F84654"/>
          </a:solidFill>
        </p:spPr>
        <p:txBody>
          <a:bodyPr wrap="square" lIns="0" tIns="0" rIns="0" bIns="0" rtlCol="0"/>
          <a:lstStyle/>
          <a:p>
            <a:endParaRPr sz="1500" dirty="0"/>
          </a:p>
        </p:txBody>
      </p:sp>
      <p:sp>
        <p:nvSpPr>
          <p:cNvPr id="47" name="object 36">
            <a:extLst>
              <a:ext uri="{FF2B5EF4-FFF2-40B4-BE49-F238E27FC236}">
                <a16:creationId xmlns:a16="http://schemas.microsoft.com/office/drawing/2014/main" id="{856D0F6C-F7CE-3E69-DB74-1C49BF041EB8}"/>
              </a:ext>
            </a:extLst>
          </p:cNvPr>
          <p:cNvSpPr/>
          <p:nvPr/>
        </p:nvSpPr>
        <p:spPr>
          <a:xfrm flipH="1">
            <a:off x="6950414" y="1968981"/>
            <a:ext cx="1241425" cy="1229895"/>
          </a:xfrm>
          <a:custGeom>
            <a:avLst/>
            <a:gdLst/>
            <a:ahLst/>
            <a:cxnLst/>
            <a:rect l="l" t="t" r="r" b="b"/>
            <a:pathLst>
              <a:path w="1964054" h="1964054">
                <a:moveTo>
                  <a:pt x="982014" y="0"/>
                </a:moveTo>
                <a:lnTo>
                  <a:pt x="934436" y="1132"/>
                </a:lnTo>
                <a:lnTo>
                  <a:pt x="887441" y="4495"/>
                </a:lnTo>
                <a:lnTo>
                  <a:pt x="841083" y="10037"/>
                </a:lnTo>
                <a:lnTo>
                  <a:pt x="795412" y="17707"/>
                </a:lnTo>
                <a:lnTo>
                  <a:pt x="750479" y="27453"/>
                </a:lnTo>
                <a:lnTo>
                  <a:pt x="706336" y="39223"/>
                </a:lnTo>
                <a:lnTo>
                  <a:pt x="663035" y="52967"/>
                </a:lnTo>
                <a:lnTo>
                  <a:pt x="620628" y="68633"/>
                </a:lnTo>
                <a:lnTo>
                  <a:pt x="579164" y="86170"/>
                </a:lnTo>
                <a:lnTo>
                  <a:pt x="538696" y="105525"/>
                </a:lnTo>
                <a:lnTo>
                  <a:pt x="499276" y="126648"/>
                </a:lnTo>
                <a:lnTo>
                  <a:pt x="460954" y="149487"/>
                </a:lnTo>
                <a:lnTo>
                  <a:pt x="423783" y="173991"/>
                </a:lnTo>
                <a:lnTo>
                  <a:pt x="387814" y="200108"/>
                </a:lnTo>
                <a:lnTo>
                  <a:pt x="353097" y="227787"/>
                </a:lnTo>
                <a:lnTo>
                  <a:pt x="319685" y="256976"/>
                </a:lnTo>
                <a:lnTo>
                  <a:pt x="287629" y="287624"/>
                </a:lnTo>
                <a:lnTo>
                  <a:pt x="256981" y="319680"/>
                </a:lnTo>
                <a:lnTo>
                  <a:pt x="227791" y="353092"/>
                </a:lnTo>
                <a:lnTo>
                  <a:pt x="200112" y="387808"/>
                </a:lnTo>
                <a:lnTo>
                  <a:pt x="173994" y="423778"/>
                </a:lnTo>
                <a:lnTo>
                  <a:pt x="149490" y="460949"/>
                </a:lnTo>
                <a:lnTo>
                  <a:pt x="126651" y="499270"/>
                </a:lnTo>
                <a:lnTo>
                  <a:pt x="105527" y="538691"/>
                </a:lnTo>
                <a:lnTo>
                  <a:pt x="86172" y="579159"/>
                </a:lnTo>
                <a:lnTo>
                  <a:pt x="68635" y="620622"/>
                </a:lnTo>
                <a:lnTo>
                  <a:pt x="52969" y="663031"/>
                </a:lnTo>
                <a:lnTo>
                  <a:pt x="39224" y="706332"/>
                </a:lnTo>
                <a:lnTo>
                  <a:pt x="27453" y="750475"/>
                </a:lnTo>
                <a:lnTo>
                  <a:pt x="17707" y="795408"/>
                </a:lnTo>
                <a:lnTo>
                  <a:pt x="10037" y="841080"/>
                </a:lnTo>
                <a:lnTo>
                  <a:pt x="4495" y="887439"/>
                </a:lnTo>
                <a:lnTo>
                  <a:pt x="1132" y="934435"/>
                </a:lnTo>
                <a:lnTo>
                  <a:pt x="0" y="982014"/>
                </a:lnTo>
                <a:lnTo>
                  <a:pt x="1132" y="1029594"/>
                </a:lnTo>
                <a:lnTo>
                  <a:pt x="4495" y="1076589"/>
                </a:lnTo>
                <a:lnTo>
                  <a:pt x="10037" y="1122948"/>
                </a:lnTo>
                <a:lnTo>
                  <a:pt x="17707" y="1168620"/>
                </a:lnTo>
                <a:lnTo>
                  <a:pt x="27453" y="1213554"/>
                </a:lnTo>
                <a:lnTo>
                  <a:pt x="39224" y="1257697"/>
                </a:lnTo>
                <a:lnTo>
                  <a:pt x="52969" y="1300998"/>
                </a:lnTo>
                <a:lnTo>
                  <a:pt x="68635" y="1343406"/>
                </a:lnTo>
                <a:lnTo>
                  <a:pt x="86172" y="1384870"/>
                </a:lnTo>
                <a:lnTo>
                  <a:pt x="105527" y="1425338"/>
                </a:lnTo>
                <a:lnTo>
                  <a:pt x="126651" y="1464758"/>
                </a:lnTo>
                <a:lnTo>
                  <a:pt x="149490" y="1503080"/>
                </a:lnTo>
                <a:lnTo>
                  <a:pt x="173994" y="1540251"/>
                </a:lnTo>
                <a:lnTo>
                  <a:pt x="200112" y="1576221"/>
                </a:lnTo>
                <a:lnTo>
                  <a:pt x="227791" y="1610937"/>
                </a:lnTo>
                <a:lnTo>
                  <a:pt x="256981" y="1644349"/>
                </a:lnTo>
                <a:lnTo>
                  <a:pt x="287629" y="1676404"/>
                </a:lnTo>
                <a:lnTo>
                  <a:pt x="319685" y="1707052"/>
                </a:lnTo>
                <a:lnTo>
                  <a:pt x="353097" y="1736242"/>
                </a:lnTo>
                <a:lnTo>
                  <a:pt x="387814" y="1763921"/>
                </a:lnTo>
                <a:lnTo>
                  <a:pt x="423783" y="1790038"/>
                </a:lnTo>
                <a:lnTo>
                  <a:pt x="460954" y="1814541"/>
                </a:lnTo>
                <a:lnTo>
                  <a:pt x="499276" y="1837381"/>
                </a:lnTo>
                <a:lnTo>
                  <a:pt x="538696" y="1858504"/>
                </a:lnTo>
                <a:lnTo>
                  <a:pt x="579164" y="1877859"/>
                </a:lnTo>
                <a:lnTo>
                  <a:pt x="620628" y="1895395"/>
                </a:lnTo>
                <a:lnTo>
                  <a:pt x="663035" y="1911061"/>
                </a:lnTo>
                <a:lnTo>
                  <a:pt x="706336" y="1924805"/>
                </a:lnTo>
                <a:lnTo>
                  <a:pt x="750479" y="1936576"/>
                </a:lnTo>
                <a:lnTo>
                  <a:pt x="795412" y="1946322"/>
                </a:lnTo>
                <a:lnTo>
                  <a:pt x="841083" y="1953992"/>
                </a:lnTo>
                <a:lnTo>
                  <a:pt x="887441" y="1959534"/>
                </a:lnTo>
                <a:lnTo>
                  <a:pt x="934436" y="1962897"/>
                </a:lnTo>
                <a:lnTo>
                  <a:pt x="982014" y="1964029"/>
                </a:lnTo>
                <a:lnTo>
                  <a:pt x="1029594" y="1962897"/>
                </a:lnTo>
                <a:lnTo>
                  <a:pt x="1076589" y="1959534"/>
                </a:lnTo>
                <a:lnTo>
                  <a:pt x="1122948" y="1953992"/>
                </a:lnTo>
                <a:lnTo>
                  <a:pt x="1168620" y="1946322"/>
                </a:lnTo>
                <a:lnTo>
                  <a:pt x="1213554" y="1936576"/>
                </a:lnTo>
                <a:lnTo>
                  <a:pt x="1257697" y="1924805"/>
                </a:lnTo>
                <a:lnTo>
                  <a:pt x="1300998" y="1911061"/>
                </a:lnTo>
                <a:lnTo>
                  <a:pt x="1343406" y="1895395"/>
                </a:lnTo>
                <a:lnTo>
                  <a:pt x="1384870" y="1877859"/>
                </a:lnTo>
                <a:lnTo>
                  <a:pt x="1425338" y="1858504"/>
                </a:lnTo>
                <a:lnTo>
                  <a:pt x="1464758" y="1837381"/>
                </a:lnTo>
                <a:lnTo>
                  <a:pt x="1503080" y="1814541"/>
                </a:lnTo>
                <a:lnTo>
                  <a:pt x="1540251" y="1790038"/>
                </a:lnTo>
                <a:lnTo>
                  <a:pt x="1576221" y="1763921"/>
                </a:lnTo>
                <a:lnTo>
                  <a:pt x="1610937" y="1736242"/>
                </a:lnTo>
                <a:lnTo>
                  <a:pt x="1644349" y="1707052"/>
                </a:lnTo>
                <a:lnTo>
                  <a:pt x="1676404" y="1676404"/>
                </a:lnTo>
                <a:lnTo>
                  <a:pt x="1707052" y="1644349"/>
                </a:lnTo>
                <a:lnTo>
                  <a:pt x="1736242" y="1610937"/>
                </a:lnTo>
                <a:lnTo>
                  <a:pt x="1763921" y="1576221"/>
                </a:lnTo>
                <a:lnTo>
                  <a:pt x="1790038" y="1540251"/>
                </a:lnTo>
                <a:lnTo>
                  <a:pt x="1814541" y="1503080"/>
                </a:lnTo>
                <a:lnTo>
                  <a:pt x="1837381" y="1464758"/>
                </a:lnTo>
                <a:lnTo>
                  <a:pt x="1858504" y="1425338"/>
                </a:lnTo>
                <a:lnTo>
                  <a:pt x="1877859" y="1384870"/>
                </a:lnTo>
                <a:lnTo>
                  <a:pt x="1895395" y="1343406"/>
                </a:lnTo>
                <a:lnTo>
                  <a:pt x="1911061" y="1300998"/>
                </a:lnTo>
                <a:lnTo>
                  <a:pt x="1924805" y="1257697"/>
                </a:lnTo>
                <a:lnTo>
                  <a:pt x="1936576" y="1213554"/>
                </a:lnTo>
                <a:lnTo>
                  <a:pt x="1946322" y="1168620"/>
                </a:lnTo>
                <a:lnTo>
                  <a:pt x="1953992" y="1122948"/>
                </a:lnTo>
                <a:lnTo>
                  <a:pt x="1959534" y="1076589"/>
                </a:lnTo>
                <a:lnTo>
                  <a:pt x="1962897" y="1029594"/>
                </a:lnTo>
                <a:lnTo>
                  <a:pt x="1964029" y="982014"/>
                </a:lnTo>
                <a:lnTo>
                  <a:pt x="1962897" y="934435"/>
                </a:lnTo>
                <a:lnTo>
                  <a:pt x="1959534" y="887439"/>
                </a:lnTo>
                <a:lnTo>
                  <a:pt x="1953992" y="841080"/>
                </a:lnTo>
                <a:lnTo>
                  <a:pt x="1946322" y="795408"/>
                </a:lnTo>
                <a:lnTo>
                  <a:pt x="1936576" y="750475"/>
                </a:lnTo>
                <a:lnTo>
                  <a:pt x="1924805" y="706332"/>
                </a:lnTo>
                <a:lnTo>
                  <a:pt x="1911061" y="663031"/>
                </a:lnTo>
                <a:lnTo>
                  <a:pt x="1895395" y="620622"/>
                </a:lnTo>
                <a:lnTo>
                  <a:pt x="1877859" y="579159"/>
                </a:lnTo>
                <a:lnTo>
                  <a:pt x="1858504" y="538691"/>
                </a:lnTo>
                <a:lnTo>
                  <a:pt x="1837381" y="499270"/>
                </a:lnTo>
                <a:lnTo>
                  <a:pt x="1814541" y="460949"/>
                </a:lnTo>
                <a:lnTo>
                  <a:pt x="1790038" y="423778"/>
                </a:lnTo>
                <a:lnTo>
                  <a:pt x="1763921" y="387808"/>
                </a:lnTo>
                <a:lnTo>
                  <a:pt x="1736242" y="353092"/>
                </a:lnTo>
                <a:lnTo>
                  <a:pt x="1707052" y="319680"/>
                </a:lnTo>
                <a:lnTo>
                  <a:pt x="1676404" y="287624"/>
                </a:lnTo>
                <a:lnTo>
                  <a:pt x="1644349" y="256976"/>
                </a:lnTo>
                <a:lnTo>
                  <a:pt x="1610937" y="227787"/>
                </a:lnTo>
                <a:lnTo>
                  <a:pt x="1576221" y="200108"/>
                </a:lnTo>
                <a:lnTo>
                  <a:pt x="1540251" y="173991"/>
                </a:lnTo>
                <a:lnTo>
                  <a:pt x="1503080" y="149487"/>
                </a:lnTo>
                <a:lnTo>
                  <a:pt x="1464758" y="126648"/>
                </a:lnTo>
                <a:lnTo>
                  <a:pt x="1425338" y="105525"/>
                </a:lnTo>
                <a:lnTo>
                  <a:pt x="1384870" y="86170"/>
                </a:lnTo>
                <a:lnTo>
                  <a:pt x="1343406" y="68633"/>
                </a:lnTo>
                <a:lnTo>
                  <a:pt x="1300998" y="52967"/>
                </a:lnTo>
                <a:lnTo>
                  <a:pt x="1257697" y="39223"/>
                </a:lnTo>
                <a:lnTo>
                  <a:pt x="1213554" y="27453"/>
                </a:lnTo>
                <a:lnTo>
                  <a:pt x="1168620" y="17707"/>
                </a:lnTo>
                <a:lnTo>
                  <a:pt x="1122948" y="10037"/>
                </a:lnTo>
                <a:lnTo>
                  <a:pt x="1076589" y="4495"/>
                </a:lnTo>
                <a:lnTo>
                  <a:pt x="1029594" y="1132"/>
                </a:lnTo>
                <a:lnTo>
                  <a:pt x="982014" y="0"/>
                </a:lnTo>
                <a:close/>
              </a:path>
            </a:pathLst>
          </a:custGeom>
          <a:solidFill>
            <a:srgbClr val="2F4194"/>
          </a:solidFill>
        </p:spPr>
        <p:txBody>
          <a:bodyPr wrap="square" lIns="0" tIns="0" rIns="0" bIns="0" rtlCol="0"/>
          <a:lstStyle/>
          <a:p>
            <a:endParaRPr sz="1500" dirty="0"/>
          </a:p>
        </p:txBody>
      </p:sp>
      <p:pic>
        <p:nvPicPr>
          <p:cNvPr id="48" name="Picture 47">
            <a:extLst>
              <a:ext uri="{FF2B5EF4-FFF2-40B4-BE49-F238E27FC236}">
                <a16:creationId xmlns:a16="http://schemas.microsoft.com/office/drawing/2014/main" id="{8CB971D0-B23C-2C1A-54B7-D93A8BB69604}"/>
              </a:ext>
            </a:extLst>
          </p:cNvPr>
          <p:cNvPicPr>
            <a:picLocks noChangeAspect="1"/>
          </p:cNvPicPr>
          <p:nvPr/>
        </p:nvPicPr>
        <p:blipFill>
          <a:blip r:embed="rId7"/>
          <a:stretch>
            <a:fillRect/>
          </a:stretch>
        </p:blipFill>
        <p:spPr>
          <a:xfrm>
            <a:off x="7273027" y="2281733"/>
            <a:ext cx="615511" cy="573375"/>
          </a:xfrm>
          <a:prstGeom prst="rect">
            <a:avLst/>
          </a:prstGeom>
        </p:spPr>
      </p:pic>
    </p:spTree>
    <p:extLst>
      <p:ext uri="{BB962C8B-B14F-4D97-AF65-F5344CB8AC3E}">
        <p14:creationId xmlns:p14="http://schemas.microsoft.com/office/powerpoint/2010/main" val="3492587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9309" y="1565563"/>
            <a:ext cx="5749636" cy="4752109"/>
          </a:xfrm>
        </p:spPr>
        <p:txBody>
          <a:bodyPr>
            <a:normAutofit/>
          </a:bodyPr>
          <a:lstStyle/>
          <a:p>
            <a:pPr algn="l"/>
            <a:endParaRPr lang="en-US" sz="2000" dirty="0"/>
          </a:p>
          <a:p>
            <a:pPr algn="l"/>
            <a:endParaRPr lang="en-IN" sz="2000" dirty="0"/>
          </a:p>
        </p:txBody>
      </p:sp>
      <p:pic>
        <p:nvPicPr>
          <p:cNvPr id="6" name="Picture 5">
            <a:extLst>
              <a:ext uri="{FF2B5EF4-FFF2-40B4-BE49-F238E27FC236}">
                <a16:creationId xmlns:a16="http://schemas.microsoft.com/office/drawing/2014/main" id="{3A7D687F-03FA-B013-9619-01E808031A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360" t="16848" r="9543" b="4858"/>
          <a:stretch/>
        </p:blipFill>
        <p:spPr>
          <a:xfrm>
            <a:off x="949784" y="1854776"/>
            <a:ext cx="3230990" cy="2098266"/>
          </a:xfrm>
          <a:prstGeom prst="rect">
            <a:avLst/>
          </a:prstGeom>
        </p:spPr>
      </p:pic>
      <p:pic>
        <p:nvPicPr>
          <p:cNvPr id="7" name="Picture 6">
            <a:extLst>
              <a:ext uri="{FF2B5EF4-FFF2-40B4-BE49-F238E27FC236}">
                <a16:creationId xmlns:a16="http://schemas.microsoft.com/office/drawing/2014/main" id="{A2E2FBAC-D60E-0F44-D4AE-5F2A6E056D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55" t="20860" r="10507" b="7440"/>
          <a:stretch/>
        </p:blipFill>
        <p:spPr>
          <a:xfrm>
            <a:off x="4528235" y="1854776"/>
            <a:ext cx="3135530" cy="2100962"/>
          </a:xfrm>
          <a:prstGeom prst="rect">
            <a:avLst/>
          </a:prstGeom>
        </p:spPr>
      </p:pic>
      <p:pic>
        <p:nvPicPr>
          <p:cNvPr id="8" name="Picture 7">
            <a:extLst>
              <a:ext uri="{FF2B5EF4-FFF2-40B4-BE49-F238E27FC236}">
                <a16:creationId xmlns:a16="http://schemas.microsoft.com/office/drawing/2014/main" id="{68B0D43F-533B-FA5C-C8D4-44BFFE71F2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38" t="11508" r="5399"/>
          <a:stretch/>
        </p:blipFill>
        <p:spPr>
          <a:xfrm>
            <a:off x="8011226" y="1854776"/>
            <a:ext cx="3127955" cy="2098265"/>
          </a:xfrm>
          <a:prstGeom prst="rect">
            <a:avLst/>
          </a:prstGeom>
        </p:spPr>
      </p:pic>
      <p:pic>
        <p:nvPicPr>
          <p:cNvPr id="9" name="Picture 8">
            <a:extLst>
              <a:ext uri="{FF2B5EF4-FFF2-40B4-BE49-F238E27FC236}">
                <a16:creationId xmlns:a16="http://schemas.microsoft.com/office/drawing/2014/main" id="{7CB4B7B0-B181-1B65-B5F0-93DE857E0B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57" t="-367" r="12600" b="367"/>
          <a:stretch/>
        </p:blipFill>
        <p:spPr>
          <a:xfrm>
            <a:off x="949783" y="4139400"/>
            <a:ext cx="3230990" cy="2239410"/>
          </a:xfrm>
          <a:prstGeom prst="rect">
            <a:avLst/>
          </a:prstGeom>
        </p:spPr>
      </p:pic>
      <p:pic>
        <p:nvPicPr>
          <p:cNvPr id="10" name="Picture 9">
            <a:extLst>
              <a:ext uri="{FF2B5EF4-FFF2-40B4-BE49-F238E27FC236}">
                <a16:creationId xmlns:a16="http://schemas.microsoft.com/office/drawing/2014/main" id="{D03B59B3-AE66-1548-6CCE-3654993FD1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28" t="5581" r="2406" b="6058"/>
          <a:stretch/>
        </p:blipFill>
        <p:spPr>
          <a:xfrm>
            <a:off x="4528234" y="4139400"/>
            <a:ext cx="3136036" cy="2201720"/>
          </a:xfrm>
          <a:prstGeom prst="rect">
            <a:avLst/>
          </a:prstGeom>
        </p:spPr>
      </p:pic>
      <p:pic>
        <p:nvPicPr>
          <p:cNvPr id="17" name="Picture 16">
            <a:extLst>
              <a:ext uri="{FF2B5EF4-FFF2-40B4-BE49-F238E27FC236}">
                <a16:creationId xmlns:a16="http://schemas.microsoft.com/office/drawing/2014/main" id="{8E8D80AF-0EC3-9AD9-94DE-AF0CFC03F18C}"/>
              </a:ext>
            </a:extLst>
          </p:cNvPr>
          <p:cNvPicPr>
            <a:picLocks noChangeAspect="1"/>
          </p:cNvPicPr>
          <p:nvPr/>
        </p:nvPicPr>
        <p:blipFill>
          <a:blip r:embed="rId7"/>
          <a:stretch>
            <a:fillRect/>
          </a:stretch>
        </p:blipFill>
        <p:spPr>
          <a:xfrm>
            <a:off x="8038832" y="4139400"/>
            <a:ext cx="3132207" cy="2201720"/>
          </a:xfrm>
          <a:prstGeom prst="rect">
            <a:avLst/>
          </a:prstGeom>
        </p:spPr>
      </p:pic>
      <p:pic>
        <p:nvPicPr>
          <p:cNvPr id="2" name="Picture 1">
            <a:extLst>
              <a:ext uri="{FF2B5EF4-FFF2-40B4-BE49-F238E27FC236}">
                <a16:creationId xmlns:a16="http://schemas.microsoft.com/office/drawing/2014/main" id="{60F04328-87AC-5AB6-AD29-20E0C974F471}"/>
              </a:ext>
            </a:extLst>
          </p:cNvPr>
          <p:cNvPicPr>
            <a:picLocks noChangeAspect="1"/>
          </p:cNvPicPr>
          <p:nvPr/>
        </p:nvPicPr>
        <p:blipFill>
          <a:blip r:embed="rId8"/>
          <a:stretch>
            <a:fillRect/>
          </a:stretch>
        </p:blipFill>
        <p:spPr>
          <a:xfrm>
            <a:off x="10440063" y="341486"/>
            <a:ext cx="1373658" cy="594843"/>
          </a:xfrm>
          <a:prstGeom prst="rect">
            <a:avLst/>
          </a:prstGeom>
        </p:spPr>
      </p:pic>
      <p:sp>
        <p:nvSpPr>
          <p:cNvPr id="5" name="TextBox 4">
            <a:extLst>
              <a:ext uri="{FF2B5EF4-FFF2-40B4-BE49-F238E27FC236}">
                <a16:creationId xmlns:a16="http://schemas.microsoft.com/office/drawing/2014/main" id="{60031CD8-D74D-2AD6-F562-A38B31C0D160}"/>
              </a:ext>
            </a:extLst>
          </p:cNvPr>
          <p:cNvSpPr txBox="1"/>
          <p:nvPr/>
        </p:nvSpPr>
        <p:spPr>
          <a:xfrm>
            <a:off x="1964064" y="428592"/>
            <a:ext cx="4871847" cy="1077218"/>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Manufacturing </a:t>
            </a:r>
            <a:r>
              <a:rPr lang="en-US" sz="3200" b="1" dirty="0">
                <a:solidFill>
                  <a:srgbClr val="FE5E00"/>
                </a:solidFill>
                <a:latin typeface="Arial" panose="020B0604020202020204" pitchFamily="34" charset="0"/>
                <a:cs typeface="Arial" panose="020B0604020202020204" pitchFamily="34" charset="0"/>
              </a:rPr>
              <a:t>Facilities</a:t>
            </a:r>
          </a:p>
          <a:p>
            <a:endParaRPr lang="en-US" sz="3200" b="1" dirty="0">
              <a:solidFill>
                <a:srgbClr val="2D2E92"/>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D5A26F3-712B-CA3A-23EC-14D9B785DBFD}"/>
              </a:ext>
            </a:extLst>
          </p:cNvPr>
          <p:cNvPicPr>
            <a:picLocks noChangeAspect="1"/>
          </p:cNvPicPr>
          <p:nvPr/>
        </p:nvPicPr>
        <p:blipFill>
          <a:blip r:embed="rId9">
            <a:alphaModFix amt="69000"/>
          </a:blip>
          <a:stretch>
            <a:fillRect/>
          </a:stretch>
        </p:blipFill>
        <p:spPr>
          <a:xfrm>
            <a:off x="1063666" y="427702"/>
            <a:ext cx="544068" cy="473900"/>
          </a:xfrm>
          <a:prstGeom prst="rect">
            <a:avLst/>
          </a:prstGeom>
        </p:spPr>
      </p:pic>
      <p:cxnSp>
        <p:nvCxnSpPr>
          <p:cNvPr id="12" name="Straight Connector 11">
            <a:extLst>
              <a:ext uri="{FF2B5EF4-FFF2-40B4-BE49-F238E27FC236}">
                <a16:creationId xmlns:a16="http://schemas.microsoft.com/office/drawing/2014/main" id="{178EC790-5A5D-A212-F834-A0C8F1C2BDE5}"/>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5C3804-717C-F26E-4472-C9972EA28687}"/>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0B7962-6FCB-3DA4-E21E-229962728B03}"/>
              </a:ext>
            </a:extLst>
          </p:cNvPr>
          <p:cNvCxnSpPr>
            <a:cxnSpLocks/>
          </p:cNvCxnSpPr>
          <p:nvPr/>
        </p:nvCxnSpPr>
        <p:spPr>
          <a:xfrm>
            <a:off x="6746823" y="718372"/>
            <a:ext cx="284245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77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8"/>
          <p:cNvSpPr txBox="1">
            <a:spLocks noGrp="1"/>
          </p:cNvSpPr>
          <p:nvPr>
            <p:ph type="subTitle" idx="1"/>
          </p:nvPr>
        </p:nvSpPr>
        <p:spPr>
          <a:xfrm>
            <a:off x="1124552" y="1658901"/>
            <a:ext cx="9942897" cy="4229363"/>
          </a:xfrm>
          <a:prstGeom prst="rect">
            <a:avLst/>
          </a:prstGeom>
        </p:spPr>
        <p:txBody>
          <a:bodyPr vert="horz" wrap="square" lIns="0" tIns="12700" rIns="0" bIns="0" rtlCol="0">
            <a:spAutoFit/>
          </a:bodyPr>
          <a:lstStyle/>
          <a:p>
            <a:pPr marL="12700" marR="6350" algn="just">
              <a:lnSpc>
                <a:spcPct val="100000"/>
              </a:lnSpc>
              <a:spcBef>
                <a:spcPts val="600"/>
              </a:spcBef>
              <a:spcAft>
                <a:spcPts val="600"/>
              </a:spcAft>
            </a:pPr>
            <a:r>
              <a:rPr sz="1300" spc="20" dirty="0">
                <a:solidFill>
                  <a:schemeClr val="tx1">
                    <a:lumMod val="95000"/>
                    <a:lumOff val="5000"/>
                  </a:schemeClr>
                </a:solidFill>
                <a:latin typeface="Arial" panose="020B0604020202020204" pitchFamily="34" charset="0"/>
                <a:cs typeface="Arial" panose="020B0604020202020204" pitchFamily="34" charset="0"/>
              </a:rPr>
              <a:t>This presentation has been prepared by </a:t>
            </a:r>
            <a:r>
              <a:rPr lang="en-US" sz="1300" spc="20" dirty="0" err="1">
                <a:solidFill>
                  <a:schemeClr val="tx1">
                    <a:lumMod val="95000"/>
                    <a:lumOff val="5000"/>
                  </a:schemeClr>
                </a:solidFill>
                <a:latin typeface="Arial" panose="020B0604020202020204" pitchFamily="34" charset="0"/>
                <a:cs typeface="Arial" panose="020B0604020202020204" pitchFamily="34" charset="0"/>
              </a:rPr>
              <a:t>Tolins</a:t>
            </a:r>
            <a:r>
              <a:rPr lang="en-US" sz="1300" spc="20" dirty="0">
                <a:solidFill>
                  <a:schemeClr val="tx1">
                    <a:lumMod val="95000"/>
                    <a:lumOff val="5000"/>
                  </a:schemeClr>
                </a:solidFill>
                <a:latin typeface="Arial" panose="020B0604020202020204" pitchFamily="34" charset="0"/>
                <a:cs typeface="Arial" panose="020B0604020202020204" pitchFamily="34" charset="0"/>
              </a:rPr>
              <a:t> Tyres Limited, </a:t>
            </a:r>
            <a:r>
              <a:rPr sz="1300" spc="20" dirty="0">
                <a:solidFill>
                  <a:schemeClr val="tx1">
                    <a:lumMod val="95000"/>
                    <a:lumOff val="5000"/>
                  </a:schemeClr>
                </a:solidFill>
                <a:latin typeface="Arial" panose="020B0604020202020204" pitchFamily="34" charset="0"/>
                <a:cs typeface="Arial" panose="020B0604020202020204" pitchFamily="34" charset="0"/>
              </a:rPr>
              <a:t>solely to provide information about the Company to its stakeholders. No representation or warranty, express or implied is made as to, and no reliance should be placed on, the fairness, accuracy, completeness or correctness of such information or opinions contained herein. None of the Company nor any of its respective affiliates, advisers or representatives, shall have any liability whatsoever (in negligence or otherwise) for any loss howsoever arising from any use of this presentation or its contents or otherwise arising in connection with this presentation.</a:t>
            </a:r>
          </a:p>
          <a:p>
            <a:pPr marL="12700" marR="6350" algn="just">
              <a:lnSpc>
                <a:spcPct val="100000"/>
              </a:lnSpc>
              <a:spcBef>
                <a:spcPts val="600"/>
              </a:spcBef>
              <a:spcAft>
                <a:spcPts val="600"/>
              </a:spcAft>
            </a:pPr>
            <a:r>
              <a:rPr sz="1300" spc="20" dirty="0">
                <a:solidFill>
                  <a:schemeClr val="tx1">
                    <a:lumMod val="95000"/>
                    <a:lumOff val="5000"/>
                  </a:schemeClr>
                </a:solidFill>
                <a:latin typeface="Arial" panose="020B0604020202020204" pitchFamily="34" charset="0"/>
                <a:cs typeface="Arial" panose="020B0604020202020204" pitchFamily="34" charset="0"/>
              </a:rPr>
              <a:t>The information contained in this presentation is only current as of its date. The Company may alter, modify or otherwise change in any manner the content of this presentation, without obligation to notify any person of such revision or changes. Certain statements made in this presentation may not be based on historical information or facts and may be "forward-looking statements", including those relating to the Company’s general business plans and strategy, its future financial condition and growth prospects, and future developments in its industry and its competitive and regulatory environment. Actual results may differ materially from these forward-looking statements due to number of factors, including future changes or developments in the Company’s business, its competitive environment, information technology and political, economic, legal and social conditions in India.</a:t>
            </a:r>
          </a:p>
          <a:p>
            <a:pPr marL="12700" algn="just">
              <a:lnSpc>
                <a:spcPct val="100000"/>
              </a:lnSpc>
              <a:spcBef>
                <a:spcPts val="600"/>
              </a:spcBef>
              <a:spcAft>
                <a:spcPts val="600"/>
              </a:spcAft>
            </a:pPr>
            <a:r>
              <a:rPr sz="1300" spc="20" dirty="0">
                <a:solidFill>
                  <a:schemeClr val="tx1">
                    <a:lumMod val="95000"/>
                    <a:lumOff val="5000"/>
                  </a:schemeClr>
                </a:solidFill>
                <a:latin typeface="Arial" panose="020B0604020202020204" pitchFamily="34" charset="0"/>
                <a:cs typeface="Arial" panose="020B0604020202020204" pitchFamily="34" charset="0"/>
              </a:rPr>
              <a:t>Please note that this presentation is based on the publicly available information including but not limited to Company’s website and Annual Reports.</a:t>
            </a:r>
          </a:p>
          <a:p>
            <a:pPr marL="12700" marR="8890" algn="just">
              <a:lnSpc>
                <a:spcPct val="100000"/>
              </a:lnSpc>
              <a:spcBef>
                <a:spcPts val="600"/>
              </a:spcBef>
              <a:spcAft>
                <a:spcPts val="600"/>
              </a:spcAft>
            </a:pPr>
            <a:r>
              <a:rPr sz="1300" spc="20" dirty="0">
                <a:solidFill>
                  <a:schemeClr val="tx1">
                    <a:lumMod val="95000"/>
                    <a:lumOff val="5000"/>
                  </a:schemeClr>
                </a:solidFill>
                <a:latin typeface="Arial" panose="020B0604020202020204" pitchFamily="34" charset="0"/>
                <a:cs typeface="Arial" panose="020B0604020202020204" pitchFamily="34" charset="0"/>
              </a:rPr>
              <a:t>This communication is for general information purposes only, without regard to specific objectives, financial situations and needs of any particular person. Please note that investments in securities are subject to risks including loss of principal amount.</a:t>
            </a:r>
          </a:p>
          <a:p>
            <a:pPr marL="12700" marR="5080" algn="just">
              <a:lnSpc>
                <a:spcPct val="100000"/>
              </a:lnSpc>
              <a:spcBef>
                <a:spcPts val="600"/>
              </a:spcBef>
              <a:spcAft>
                <a:spcPts val="600"/>
              </a:spcAft>
            </a:pPr>
            <a:r>
              <a:rPr sz="1300" spc="20" dirty="0">
                <a:solidFill>
                  <a:schemeClr val="tx1">
                    <a:lumMod val="95000"/>
                    <a:lumOff val="5000"/>
                  </a:schemeClr>
                </a:solidFill>
                <a:latin typeface="Arial" panose="020B0604020202020204" pitchFamily="34" charset="0"/>
                <a:cs typeface="Arial" panose="020B0604020202020204" pitchFamily="34" charset="0"/>
              </a:rPr>
              <a:t>This presentation does not constitute an offer or invitation to purchase or subscribe for any shares in the company and neither any part of it shall form the basis of or be relied upon in connection with any contract or commitment whatsoever.</a:t>
            </a:r>
          </a:p>
        </p:txBody>
      </p:sp>
      <p:sp>
        <p:nvSpPr>
          <p:cNvPr id="12" name="TextBox 11">
            <a:extLst>
              <a:ext uri="{FF2B5EF4-FFF2-40B4-BE49-F238E27FC236}">
                <a16:creationId xmlns:a16="http://schemas.microsoft.com/office/drawing/2014/main" id="{1B6AFCA9-9B81-A988-B98C-F99F2086D51B}"/>
              </a:ext>
            </a:extLst>
          </p:cNvPr>
          <p:cNvSpPr txBox="1"/>
          <p:nvPr/>
        </p:nvSpPr>
        <p:spPr>
          <a:xfrm>
            <a:off x="1983025" y="339818"/>
            <a:ext cx="2518638" cy="646331"/>
          </a:xfrm>
          <a:prstGeom prst="rect">
            <a:avLst/>
          </a:prstGeom>
          <a:noFill/>
        </p:spPr>
        <p:txBody>
          <a:bodyPr wrap="none" rtlCol="0">
            <a:spAutoFit/>
          </a:bodyPr>
          <a:lstStyle/>
          <a:p>
            <a:r>
              <a:rPr lang="en-US" sz="3600" b="1" dirty="0">
                <a:solidFill>
                  <a:srgbClr val="2D2F92"/>
                </a:solidFill>
                <a:latin typeface="Arial" panose="020B0604020202020204" pitchFamily="34" charset="0"/>
                <a:cs typeface="Arial" panose="020B0604020202020204" pitchFamily="34" charset="0"/>
              </a:rPr>
              <a:t>Disclaimer</a:t>
            </a:r>
          </a:p>
        </p:txBody>
      </p:sp>
      <p:pic>
        <p:nvPicPr>
          <p:cNvPr id="18" name="Picture 17">
            <a:extLst>
              <a:ext uri="{FF2B5EF4-FFF2-40B4-BE49-F238E27FC236}">
                <a16:creationId xmlns:a16="http://schemas.microsoft.com/office/drawing/2014/main" id="{600AE781-A571-BE46-CC2B-0ACB207E7363}"/>
              </a:ext>
            </a:extLst>
          </p:cNvPr>
          <p:cNvPicPr>
            <a:picLocks noChangeAspect="1"/>
          </p:cNvPicPr>
          <p:nvPr/>
        </p:nvPicPr>
        <p:blipFill>
          <a:blip r:embed="rId2">
            <a:alphaModFix amt="69000"/>
          </a:blip>
          <a:stretch>
            <a:fillRect/>
          </a:stretch>
        </p:blipFill>
        <p:spPr>
          <a:xfrm>
            <a:off x="1063666" y="427702"/>
            <a:ext cx="544068" cy="473900"/>
          </a:xfrm>
          <a:prstGeom prst="rect">
            <a:avLst/>
          </a:prstGeom>
        </p:spPr>
      </p:pic>
      <p:cxnSp>
        <p:nvCxnSpPr>
          <p:cNvPr id="19" name="Straight Connector 18">
            <a:extLst>
              <a:ext uri="{FF2B5EF4-FFF2-40B4-BE49-F238E27FC236}">
                <a16:creationId xmlns:a16="http://schemas.microsoft.com/office/drawing/2014/main" id="{51A51DDB-EDF1-BB62-0907-0AF598B53035}"/>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07B66D-0EC2-EE24-6706-FC06A8D7D0F8}"/>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0528EA-D623-9AB8-559C-2BE690F3E298}"/>
              </a:ext>
            </a:extLst>
          </p:cNvPr>
          <p:cNvCxnSpPr>
            <a:cxnSpLocks/>
          </p:cNvCxnSpPr>
          <p:nvPr/>
        </p:nvCxnSpPr>
        <p:spPr>
          <a:xfrm>
            <a:off x="4430153" y="718372"/>
            <a:ext cx="2288051"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51EB3DD-1DA0-57C7-AA81-893461F16DE1}"/>
              </a:ext>
            </a:extLst>
          </p:cNvPr>
          <p:cNvPicPr>
            <a:picLocks noChangeAspect="1"/>
          </p:cNvPicPr>
          <p:nvPr/>
        </p:nvPicPr>
        <p:blipFill>
          <a:blip r:embed="rId3"/>
          <a:stretch>
            <a:fillRect/>
          </a:stretch>
        </p:blipFill>
        <p:spPr>
          <a:xfrm>
            <a:off x="10440063" y="341486"/>
            <a:ext cx="1373658" cy="594843"/>
          </a:xfrm>
          <a:prstGeom prst="rect">
            <a:avLst/>
          </a:prstGeom>
        </p:spPr>
      </p:pic>
    </p:spTree>
    <p:extLst>
      <p:ext uri="{BB962C8B-B14F-4D97-AF65-F5344CB8AC3E}">
        <p14:creationId xmlns:p14="http://schemas.microsoft.com/office/powerpoint/2010/main" val="3652616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26ED3-6E8F-1858-B5AC-82586761884C}"/>
              </a:ext>
            </a:extLst>
          </p:cNvPr>
          <p:cNvSpPr txBox="1"/>
          <p:nvPr/>
        </p:nvSpPr>
        <p:spPr>
          <a:xfrm>
            <a:off x="3837106" y="2867080"/>
            <a:ext cx="5363969" cy="769441"/>
          </a:xfrm>
          <a:prstGeom prst="rect">
            <a:avLst/>
          </a:prstGeom>
          <a:noFill/>
        </p:spPr>
        <p:txBody>
          <a:bodyPr wrap="none" rtlCol="0">
            <a:spAutoFit/>
          </a:bodyPr>
          <a:lstStyle/>
          <a:p>
            <a:r>
              <a:rPr lang="en-US" sz="4400" b="1" dirty="0" smtClean="0">
                <a:solidFill>
                  <a:schemeClr val="bg1"/>
                </a:solidFill>
                <a:latin typeface="Arial" panose="020B0604020202020204" pitchFamily="34" charset="0"/>
                <a:cs typeface="Arial" panose="020B0604020202020204" pitchFamily="34" charset="0"/>
              </a:rPr>
              <a:t>Business Overview</a:t>
            </a:r>
            <a:endParaRPr lang="en-US" sz="44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04F6DC-1543-7ADE-302F-3CFD7C315CE1}"/>
              </a:ext>
            </a:extLst>
          </p:cNvPr>
          <p:cNvPicPr>
            <a:picLocks noChangeAspect="1"/>
          </p:cNvPicPr>
          <p:nvPr/>
        </p:nvPicPr>
        <p:blipFill>
          <a:blip r:embed="rId3">
            <a:lum bright="100000" contrast="100000"/>
            <a:alphaModFix/>
          </a:blip>
          <a:stretch>
            <a:fillRect/>
          </a:stretch>
        </p:blipFill>
        <p:spPr>
          <a:xfrm>
            <a:off x="2594222" y="2963352"/>
            <a:ext cx="727660" cy="633814"/>
          </a:xfrm>
          <a:prstGeom prst="rect">
            <a:avLst/>
          </a:prstGeom>
        </p:spPr>
      </p:pic>
      <p:cxnSp>
        <p:nvCxnSpPr>
          <p:cNvPr id="5" name="Straight Connector 4">
            <a:extLst>
              <a:ext uri="{FF2B5EF4-FFF2-40B4-BE49-F238E27FC236}">
                <a16:creationId xmlns:a16="http://schemas.microsoft.com/office/drawing/2014/main" id="{219203C8-FF7F-C86B-5EC4-8397DDBBFD59}"/>
              </a:ext>
            </a:extLst>
          </p:cNvPr>
          <p:cNvCxnSpPr>
            <a:cxnSpLocks/>
          </p:cNvCxnSpPr>
          <p:nvPr/>
        </p:nvCxnSpPr>
        <p:spPr>
          <a:xfrm>
            <a:off x="1787322" y="3352106"/>
            <a:ext cx="806900"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497054-5568-C3DD-EE7E-2A298CE0DC90}"/>
              </a:ext>
            </a:extLst>
          </p:cNvPr>
          <p:cNvCxnSpPr>
            <a:cxnSpLocks/>
          </p:cNvCxnSpPr>
          <p:nvPr/>
        </p:nvCxnSpPr>
        <p:spPr>
          <a:xfrm>
            <a:off x="3381454" y="3352106"/>
            <a:ext cx="499444"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5BDAA2-D21D-4BEE-BEF7-FA36DC5C4D10}"/>
              </a:ext>
            </a:extLst>
          </p:cNvPr>
          <p:cNvCxnSpPr>
            <a:cxnSpLocks/>
          </p:cNvCxnSpPr>
          <p:nvPr/>
        </p:nvCxnSpPr>
        <p:spPr>
          <a:xfrm>
            <a:off x="9061349" y="3352106"/>
            <a:ext cx="1584314"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514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25C0758-9334-A084-4AC2-885B765E8D65}"/>
              </a:ext>
            </a:extLst>
          </p:cNvPr>
          <p:cNvSpPr txBox="1"/>
          <p:nvPr/>
        </p:nvSpPr>
        <p:spPr>
          <a:xfrm>
            <a:off x="243780" y="6519794"/>
            <a:ext cx="3139500" cy="220640"/>
          </a:xfrm>
          <a:prstGeom prst="rect">
            <a:avLst/>
          </a:prstGeom>
          <a:noFill/>
        </p:spPr>
        <p:txBody>
          <a:bodyPr wrap="square" rtlCol="0">
            <a:spAutoFit/>
          </a:bodyPr>
          <a:lstStyle/>
          <a:p>
            <a:r>
              <a:rPr lang="en-GB" sz="800" i="1" dirty="0">
                <a:latin typeface="Arial Light"/>
              </a:rPr>
              <a:t>Note: These images are illustrative in nature</a:t>
            </a:r>
            <a:endParaRPr lang="en-IN" sz="800" i="1" dirty="0">
              <a:latin typeface="Arial Light"/>
            </a:endParaRPr>
          </a:p>
        </p:txBody>
      </p:sp>
      <p:grpSp>
        <p:nvGrpSpPr>
          <p:cNvPr id="3" name="Group 2"/>
          <p:cNvGrpSpPr/>
          <p:nvPr/>
        </p:nvGrpSpPr>
        <p:grpSpPr>
          <a:xfrm>
            <a:off x="6351345" y="2464853"/>
            <a:ext cx="5431474" cy="2783475"/>
            <a:chOff x="5790913" y="2464853"/>
            <a:chExt cx="5431474" cy="2783475"/>
          </a:xfrm>
        </p:grpSpPr>
        <p:pic>
          <p:nvPicPr>
            <p:cNvPr id="38" name="Picture 37">
              <a:extLst>
                <a:ext uri="{FF2B5EF4-FFF2-40B4-BE49-F238E27FC236}">
                  <a16:creationId xmlns:a16="http://schemas.microsoft.com/office/drawing/2014/main" id="{30F7F80A-DBFF-9043-0B13-1412AE4B89B0}"/>
                </a:ext>
              </a:extLst>
            </p:cNvPr>
            <p:cNvPicPr>
              <a:picLocks noChangeAspect="1"/>
            </p:cNvPicPr>
            <p:nvPr/>
          </p:nvPicPr>
          <p:blipFill>
            <a:blip r:embed="rId3"/>
            <a:stretch>
              <a:fillRect/>
            </a:stretch>
          </p:blipFill>
          <p:spPr>
            <a:xfrm>
              <a:off x="9614926" y="2464853"/>
              <a:ext cx="1607461" cy="2334238"/>
            </a:xfrm>
            <a:prstGeom prst="rect">
              <a:avLst/>
            </a:prstGeom>
          </p:spPr>
        </p:pic>
        <p:pic>
          <p:nvPicPr>
            <p:cNvPr id="32" name="Picture 31">
              <a:extLst>
                <a:ext uri="{FF2B5EF4-FFF2-40B4-BE49-F238E27FC236}">
                  <a16:creationId xmlns:a16="http://schemas.microsoft.com/office/drawing/2014/main" id="{926EE431-DE3A-3E3E-93E1-AEAD8FFC773A}"/>
                </a:ext>
              </a:extLst>
            </p:cNvPr>
            <p:cNvPicPr>
              <a:picLocks noChangeAspect="1"/>
            </p:cNvPicPr>
            <p:nvPr/>
          </p:nvPicPr>
          <p:blipFill>
            <a:blip r:embed="rId4"/>
            <a:stretch>
              <a:fillRect/>
            </a:stretch>
          </p:blipFill>
          <p:spPr>
            <a:xfrm>
              <a:off x="7713060" y="2464853"/>
              <a:ext cx="1607461" cy="2334238"/>
            </a:xfrm>
            <a:prstGeom prst="rect">
              <a:avLst/>
            </a:prstGeom>
          </p:spPr>
        </p:pic>
        <p:pic>
          <p:nvPicPr>
            <p:cNvPr id="33" name="Picture 32">
              <a:extLst>
                <a:ext uri="{FF2B5EF4-FFF2-40B4-BE49-F238E27FC236}">
                  <a16:creationId xmlns:a16="http://schemas.microsoft.com/office/drawing/2014/main" id="{4A3B3638-9784-E266-1F8C-82792516412F}"/>
                </a:ext>
              </a:extLst>
            </p:cNvPr>
            <p:cNvPicPr>
              <a:picLocks noChangeAspect="1"/>
            </p:cNvPicPr>
            <p:nvPr/>
          </p:nvPicPr>
          <p:blipFill>
            <a:blip r:embed="rId4"/>
            <a:stretch>
              <a:fillRect/>
            </a:stretch>
          </p:blipFill>
          <p:spPr>
            <a:xfrm>
              <a:off x="5790913" y="2464853"/>
              <a:ext cx="1607461" cy="2334238"/>
            </a:xfrm>
            <a:prstGeom prst="rect">
              <a:avLst/>
            </a:prstGeom>
          </p:spPr>
        </p:pic>
        <p:sp>
          <p:nvSpPr>
            <p:cNvPr id="6" name="TextBox 5">
              <a:extLst>
                <a:ext uri="{FF2B5EF4-FFF2-40B4-BE49-F238E27FC236}">
                  <a16:creationId xmlns:a16="http://schemas.microsoft.com/office/drawing/2014/main" id="{619DF753-72F2-B46F-681B-27F96AE96760}"/>
                </a:ext>
              </a:extLst>
            </p:cNvPr>
            <p:cNvSpPr txBox="1"/>
            <p:nvPr/>
          </p:nvSpPr>
          <p:spPr>
            <a:xfrm>
              <a:off x="6025698" y="4478887"/>
              <a:ext cx="1137891" cy="769441"/>
            </a:xfrm>
            <a:prstGeom prst="rect">
              <a:avLst/>
            </a:prstGeom>
            <a:solidFill>
              <a:schemeClr val="bg1"/>
            </a:solidFill>
          </p:spPr>
          <p:txBody>
            <a:bodyPr wrap="square">
              <a:spAutoFit/>
            </a:bodyPr>
            <a:lstStyle/>
            <a:p>
              <a:pPr marL="0" indent="0" algn="ctr">
                <a:buNone/>
              </a:pPr>
              <a:r>
                <a:rPr lang="en-US" sz="1100" b="1" kern="0" dirty="0">
                  <a:solidFill>
                    <a:schemeClr val="tx1">
                      <a:lumMod val="75000"/>
                      <a:lumOff val="25000"/>
                    </a:schemeClr>
                  </a:solidFill>
                  <a:latin typeface="Arial Light"/>
                  <a:ea typeface="Inter" pitchFamily="34" charset="-122"/>
                  <a:cs typeface="Inter" pitchFamily="34" charset="-120"/>
                </a:rPr>
                <a:t>Light</a:t>
              </a:r>
            </a:p>
            <a:p>
              <a:pPr marL="0" indent="0" algn="ctr">
                <a:buNone/>
              </a:pPr>
              <a:r>
                <a:rPr lang="en-US" sz="1100" b="1" kern="0" dirty="0">
                  <a:solidFill>
                    <a:schemeClr val="tx1">
                      <a:lumMod val="75000"/>
                      <a:lumOff val="25000"/>
                    </a:schemeClr>
                  </a:solidFill>
                  <a:latin typeface="Arial Light"/>
                  <a:ea typeface="Inter" pitchFamily="34" charset="-122"/>
                  <a:cs typeface="Inter" pitchFamily="34" charset="-120"/>
                </a:rPr>
                <a:t>Commercial</a:t>
              </a:r>
              <a:br>
                <a:rPr lang="en-US" sz="1100" b="1" kern="0" dirty="0">
                  <a:solidFill>
                    <a:schemeClr val="tx1">
                      <a:lumMod val="75000"/>
                      <a:lumOff val="25000"/>
                    </a:schemeClr>
                  </a:solidFill>
                  <a:latin typeface="Arial Light"/>
                  <a:ea typeface="Inter" pitchFamily="34" charset="-122"/>
                  <a:cs typeface="Inter" pitchFamily="34" charset="-120"/>
                </a:rPr>
              </a:br>
              <a:r>
                <a:rPr lang="en-US" sz="1100" b="1" kern="0" dirty="0">
                  <a:solidFill>
                    <a:schemeClr val="tx1">
                      <a:lumMod val="75000"/>
                      <a:lumOff val="25000"/>
                    </a:schemeClr>
                  </a:solidFill>
                  <a:latin typeface="Arial Light"/>
                  <a:ea typeface="Inter" pitchFamily="34" charset="-122"/>
                  <a:cs typeface="Inter" pitchFamily="34" charset="-120"/>
                </a:rPr>
                <a:t>Vehicle Tyres</a:t>
              </a:r>
            </a:p>
            <a:p>
              <a:pPr algn="ctr"/>
              <a:r>
                <a:rPr lang="en-US" sz="1000" kern="0" dirty="0">
                  <a:solidFill>
                    <a:schemeClr val="tx1">
                      <a:lumMod val="75000"/>
                      <a:lumOff val="25000"/>
                    </a:schemeClr>
                  </a:solidFill>
                  <a:latin typeface="Arial Light"/>
                  <a:ea typeface="Inter" pitchFamily="34" charset="-122"/>
                  <a:cs typeface="Inter" pitchFamily="34" charset="-120"/>
                </a:rPr>
                <a:t>(LCV Tyres)</a:t>
              </a:r>
              <a:endParaRPr lang="en-US" sz="1000" dirty="0">
                <a:solidFill>
                  <a:schemeClr val="tx1">
                    <a:lumMod val="75000"/>
                    <a:lumOff val="25000"/>
                  </a:schemeClr>
                </a:solidFill>
                <a:latin typeface="Arial Light"/>
              </a:endParaRPr>
            </a:p>
          </p:txBody>
        </p:sp>
        <p:sp>
          <p:nvSpPr>
            <p:cNvPr id="8" name="TextBox 7">
              <a:extLst>
                <a:ext uri="{FF2B5EF4-FFF2-40B4-BE49-F238E27FC236}">
                  <a16:creationId xmlns:a16="http://schemas.microsoft.com/office/drawing/2014/main" id="{619DF753-72F2-B46F-681B-27F96AE96760}"/>
                </a:ext>
              </a:extLst>
            </p:cNvPr>
            <p:cNvSpPr txBox="1"/>
            <p:nvPr/>
          </p:nvSpPr>
          <p:spPr>
            <a:xfrm>
              <a:off x="7943790" y="4478887"/>
              <a:ext cx="1146000" cy="769441"/>
            </a:xfrm>
            <a:prstGeom prst="rect">
              <a:avLst/>
            </a:prstGeom>
            <a:solidFill>
              <a:schemeClr val="bg1"/>
            </a:solidFill>
          </p:spPr>
          <p:txBody>
            <a:bodyPr wrap="square">
              <a:spAutoFit/>
            </a:bodyPr>
            <a:lstStyle/>
            <a:p>
              <a:pPr algn="ctr"/>
              <a:r>
                <a:rPr lang="en-IN" sz="1100" b="1" dirty="0">
                  <a:solidFill>
                    <a:schemeClr val="tx1">
                      <a:lumMod val="75000"/>
                      <a:lumOff val="25000"/>
                    </a:schemeClr>
                  </a:solidFill>
                  <a:latin typeface="Arial Light"/>
                </a:rPr>
                <a:t>Off the Road/</a:t>
              </a:r>
            </a:p>
            <a:p>
              <a:pPr algn="ctr"/>
              <a:r>
                <a:rPr lang="en-IN" sz="1100" b="1" dirty="0">
                  <a:solidFill>
                    <a:schemeClr val="tx1">
                      <a:lumMod val="75000"/>
                      <a:lumOff val="25000"/>
                    </a:schemeClr>
                  </a:solidFill>
                  <a:latin typeface="Arial Light"/>
                </a:rPr>
                <a:t>Agriculture Tyres</a:t>
              </a:r>
            </a:p>
            <a:p>
              <a:pPr algn="ctr"/>
              <a:r>
                <a:rPr lang="en-IN" sz="1000" dirty="0">
                  <a:solidFill>
                    <a:schemeClr val="tx1">
                      <a:lumMod val="75000"/>
                      <a:lumOff val="25000"/>
                    </a:schemeClr>
                  </a:solidFill>
                  <a:latin typeface="Arial Light"/>
                </a:rPr>
                <a:t>(OTR Tyres)</a:t>
              </a:r>
              <a:endParaRPr lang="en-US" sz="1000" dirty="0">
                <a:solidFill>
                  <a:schemeClr val="tx1">
                    <a:lumMod val="75000"/>
                    <a:lumOff val="25000"/>
                  </a:schemeClr>
                </a:solidFill>
                <a:latin typeface="Arial Light"/>
              </a:endParaRPr>
            </a:p>
          </p:txBody>
        </p:sp>
        <p:sp>
          <p:nvSpPr>
            <p:cNvPr id="10" name="TextBox 9">
              <a:extLst>
                <a:ext uri="{FF2B5EF4-FFF2-40B4-BE49-F238E27FC236}">
                  <a16:creationId xmlns:a16="http://schemas.microsoft.com/office/drawing/2014/main" id="{619DF753-72F2-B46F-681B-27F96AE96760}"/>
                </a:ext>
              </a:extLst>
            </p:cNvPr>
            <p:cNvSpPr txBox="1"/>
            <p:nvPr/>
          </p:nvSpPr>
          <p:spPr>
            <a:xfrm>
              <a:off x="9845656" y="4478887"/>
              <a:ext cx="1146000" cy="600164"/>
            </a:xfrm>
            <a:prstGeom prst="rect">
              <a:avLst/>
            </a:prstGeom>
            <a:solidFill>
              <a:schemeClr val="bg1"/>
            </a:solidFill>
          </p:spPr>
          <p:txBody>
            <a:bodyPr wrap="square">
              <a:spAutoFit/>
            </a:bodyPr>
            <a:lstStyle/>
            <a:p>
              <a:pPr algn="ctr"/>
              <a:r>
                <a:rPr lang="en-IN" sz="1100" b="1" dirty="0">
                  <a:solidFill>
                    <a:schemeClr val="tx1">
                      <a:lumMod val="75000"/>
                      <a:lumOff val="25000"/>
                    </a:schemeClr>
                  </a:solidFill>
                  <a:latin typeface="Arial Light"/>
                </a:rPr>
                <a:t>Two Wheeler &amp; Three Wheeler Tyres</a:t>
              </a:r>
              <a:endParaRPr lang="en-US" sz="1100" b="1" dirty="0">
                <a:solidFill>
                  <a:schemeClr val="tx1">
                    <a:lumMod val="75000"/>
                    <a:lumOff val="25000"/>
                  </a:schemeClr>
                </a:solidFill>
                <a:latin typeface="Arial Light"/>
              </a:endParaRPr>
            </a:p>
          </p:txBody>
        </p:sp>
        <p:pic>
          <p:nvPicPr>
            <p:cNvPr id="15" name="Picture 14">
              <a:extLst>
                <a:ext uri="{FF2B5EF4-FFF2-40B4-BE49-F238E27FC236}">
                  <a16:creationId xmlns:a16="http://schemas.microsoft.com/office/drawing/2014/main" id="{30FE43B0-427C-6D2F-A125-511197575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668" y="2539799"/>
              <a:ext cx="1259951" cy="1855314"/>
            </a:xfrm>
            <a:prstGeom prst="rect">
              <a:avLst/>
            </a:prstGeom>
          </p:spPr>
        </p:pic>
        <p:pic>
          <p:nvPicPr>
            <p:cNvPr id="16" name="Picture 15">
              <a:extLst>
                <a:ext uri="{FF2B5EF4-FFF2-40B4-BE49-F238E27FC236}">
                  <a16:creationId xmlns:a16="http://schemas.microsoft.com/office/drawing/2014/main" id="{83BB43B1-E722-9EA3-C086-0BA82FC28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176" y="2528089"/>
              <a:ext cx="1697229" cy="1864612"/>
            </a:xfrm>
            <a:prstGeom prst="rect">
              <a:avLst/>
            </a:prstGeom>
          </p:spPr>
        </p:pic>
        <p:pic>
          <p:nvPicPr>
            <p:cNvPr id="17" name="Picture 16">
              <a:extLst>
                <a:ext uri="{FF2B5EF4-FFF2-40B4-BE49-F238E27FC236}">
                  <a16:creationId xmlns:a16="http://schemas.microsoft.com/office/drawing/2014/main" id="{B88FAD69-3F4C-10E3-EE7A-B6CDD77190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6914" y="2543545"/>
              <a:ext cx="963484" cy="1886595"/>
            </a:xfrm>
            <a:prstGeom prst="rect">
              <a:avLst/>
            </a:prstGeom>
          </p:spPr>
        </p:pic>
      </p:grpSp>
      <p:pic>
        <p:nvPicPr>
          <p:cNvPr id="2" name="Picture 1">
            <a:extLst>
              <a:ext uri="{FF2B5EF4-FFF2-40B4-BE49-F238E27FC236}">
                <a16:creationId xmlns:a16="http://schemas.microsoft.com/office/drawing/2014/main" id="{8EDF6C3B-02E5-5075-0581-EFF6570B6FB0}"/>
              </a:ext>
            </a:extLst>
          </p:cNvPr>
          <p:cNvPicPr>
            <a:picLocks noChangeAspect="1"/>
          </p:cNvPicPr>
          <p:nvPr/>
        </p:nvPicPr>
        <p:blipFill>
          <a:blip r:embed="rId8"/>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F7EAA4F8-87C5-ECC7-413A-29E88BBA5BE0}"/>
              </a:ext>
            </a:extLst>
          </p:cNvPr>
          <p:cNvSpPr txBox="1"/>
          <p:nvPr/>
        </p:nvSpPr>
        <p:spPr>
          <a:xfrm>
            <a:off x="1964064" y="428592"/>
            <a:ext cx="3531736" cy="584775"/>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Product </a:t>
            </a:r>
            <a:r>
              <a:rPr lang="en-US" sz="3200" b="1" dirty="0" smtClean="0">
                <a:solidFill>
                  <a:srgbClr val="FE5E00"/>
                </a:solidFill>
                <a:latin typeface="Arial" panose="020B0604020202020204" pitchFamily="34" charset="0"/>
                <a:cs typeface="Arial" panose="020B0604020202020204" pitchFamily="34" charset="0"/>
              </a:rPr>
              <a:t>Portfolio</a:t>
            </a:r>
            <a:endParaRPr lang="en-US" sz="3200" b="1" dirty="0">
              <a:solidFill>
                <a:srgbClr val="FE5E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83898E-DB6A-0902-B818-9DB091F7834E}"/>
              </a:ext>
            </a:extLst>
          </p:cNvPr>
          <p:cNvPicPr>
            <a:picLocks noChangeAspect="1"/>
          </p:cNvPicPr>
          <p:nvPr/>
        </p:nvPicPr>
        <p:blipFill>
          <a:blip r:embed="rId9">
            <a:alphaModFix amt="69000"/>
          </a:blip>
          <a:stretch>
            <a:fillRect/>
          </a:stretch>
        </p:blipFill>
        <p:spPr>
          <a:xfrm>
            <a:off x="1063666" y="427702"/>
            <a:ext cx="544068" cy="473900"/>
          </a:xfrm>
          <a:prstGeom prst="rect">
            <a:avLst/>
          </a:prstGeom>
        </p:spPr>
      </p:pic>
      <p:cxnSp>
        <p:nvCxnSpPr>
          <p:cNvPr id="7" name="Straight Connector 6">
            <a:extLst>
              <a:ext uri="{FF2B5EF4-FFF2-40B4-BE49-F238E27FC236}">
                <a16:creationId xmlns:a16="http://schemas.microsoft.com/office/drawing/2014/main" id="{F595B27D-B6BB-4A8A-B5D3-6F8AF8C62890}"/>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C3143D-0031-9B62-A1DC-843276A9ED48}"/>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278456-622B-EF08-899F-DCE22AE6DBA2}"/>
              </a:ext>
            </a:extLst>
          </p:cNvPr>
          <p:cNvCxnSpPr>
            <a:cxnSpLocks/>
          </p:cNvCxnSpPr>
          <p:nvPr/>
        </p:nvCxnSpPr>
        <p:spPr>
          <a:xfrm>
            <a:off x="5495800" y="718372"/>
            <a:ext cx="284245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49394" y="1814673"/>
            <a:ext cx="4795133" cy="4482218"/>
            <a:chOff x="588598" y="1593453"/>
            <a:chExt cx="4795133" cy="4482218"/>
          </a:xfrm>
        </p:grpSpPr>
        <p:pic>
          <p:nvPicPr>
            <p:cNvPr id="31" name="Picture 30">
              <a:extLst>
                <a:ext uri="{FF2B5EF4-FFF2-40B4-BE49-F238E27FC236}">
                  <a16:creationId xmlns:a16="http://schemas.microsoft.com/office/drawing/2014/main" id="{17C71E18-3807-99F9-B521-3F550AAEA200}"/>
                </a:ext>
              </a:extLst>
            </p:cNvPr>
            <p:cNvPicPr>
              <a:picLocks noChangeAspect="1"/>
            </p:cNvPicPr>
            <p:nvPr/>
          </p:nvPicPr>
          <p:blipFill>
            <a:blip r:embed="rId10"/>
            <a:stretch>
              <a:fillRect/>
            </a:stretch>
          </p:blipFill>
          <p:spPr>
            <a:xfrm>
              <a:off x="2309085" y="3796669"/>
              <a:ext cx="3058981" cy="2279002"/>
            </a:xfrm>
            <a:prstGeom prst="rect">
              <a:avLst/>
            </a:prstGeom>
          </p:spPr>
        </p:pic>
        <p:sp>
          <p:nvSpPr>
            <p:cNvPr id="20" name="TextBox 19">
              <a:extLst>
                <a:ext uri="{FF2B5EF4-FFF2-40B4-BE49-F238E27FC236}">
                  <a16:creationId xmlns:a16="http://schemas.microsoft.com/office/drawing/2014/main" id="{BB3668CD-AD5D-FD90-256A-26DB9266D504}"/>
                </a:ext>
              </a:extLst>
            </p:cNvPr>
            <p:cNvSpPr txBox="1"/>
            <p:nvPr/>
          </p:nvSpPr>
          <p:spPr>
            <a:xfrm>
              <a:off x="1740888" y="5361789"/>
              <a:ext cx="1520035" cy="430887"/>
            </a:xfrm>
            <a:prstGeom prst="rect">
              <a:avLst/>
            </a:prstGeom>
            <a:solidFill>
              <a:schemeClr val="bg1"/>
            </a:solidFill>
          </p:spPr>
          <p:txBody>
            <a:bodyPr wrap="square">
              <a:spAutoFit/>
            </a:bodyPr>
            <a:lstStyle/>
            <a:p>
              <a:pPr marL="0" indent="0">
                <a:buNone/>
              </a:pPr>
              <a:r>
                <a:rPr lang="en-US" sz="1100" b="1" kern="0" dirty="0">
                  <a:solidFill>
                    <a:schemeClr val="tx1">
                      <a:lumMod val="75000"/>
                      <a:lumOff val="25000"/>
                    </a:schemeClr>
                  </a:solidFill>
                  <a:latin typeface="Arial Light"/>
                  <a:ea typeface="Inter" pitchFamily="34" charset="-122"/>
                  <a:cs typeface="Inter" pitchFamily="34" charset="-120"/>
                </a:rPr>
                <a:t>Conventional Tread</a:t>
              </a:r>
              <a:br>
                <a:rPr lang="en-US" sz="1100" b="1" kern="0" dirty="0">
                  <a:solidFill>
                    <a:schemeClr val="tx1">
                      <a:lumMod val="75000"/>
                      <a:lumOff val="25000"/>
                    </a:schemeClr>
                  </a:solidFill>
                  <a:latin typeface="Arial Light"/>
                  <a:ea typeface="Inter" pitchFamily="34" charset="-122"/>
                  <a:cs typeface="Inter" pitchFamily="34" charset="-120"/>
                </a:rPr>
              </a:br>
              <a:r>
                <a:rPr lang="en-US" sz="1100" b="1" kern="0" dirty="0">
                  <a:solidFill>
                    <a:schemeClr val="tx1">
                      <a:lumMod val="75000"/>
                      <a:lumOff val="25000"/>
                    </a:schemeClr>
                  </a:solidFill>
                  <a:latin typeface="Arial Light"/>
                  <a:ea typeface="Inter" pitchFamily="34" charset="-122"/>
                  <a:cs typeface="Inter" pitchFamily="34" charset="-120"/>
                </a:rPr>
                <a:t>Rubber</a:t>
              </a:r>
              <a:endParaRPr lang="en-US" sz="1100" b="1" dirty="0">
                <a:solidFill>
                  <a:schemeClr val="tx1">
                    <a:lumMod val="75000"/>
                    <a:lumOff val="25000"/>
                  </a:schemeClr>
                </a:solidFill>
                <a:latin typeface="Arial Light"/>
              </a:endParaRPr>
            </a:p>
          </p:txBody>
        </p:sp>
        <p:pic>
          <p:nvPicPr>
            <p:cNvPr id="12" name="Picture 11">
              <a:extLst>
                <a:ext uri="{FF2B5EF4-FFF2-40B4-BE49-F238E27FC236}">
                  <a16:creationId xmlns:a16="http://schemas.microsoft.com/office/drawing/2014/main" id="{71E9EBF8-2B05-84CC-BCC6-6467545856E7}"/>
                </a:ext>
              </a:extLst>
            </p:cNvPr>
            <p:cNvPicPr>
              <a:picLocks noChangeAspect="1"/>
            </p:cNvPicPr>
            <p:nvPr/>
          </p:nvPicPr>
          <p:blipFill rotWithShape="1">
            <a:blip r:embed="rId11">
              <a:extLst>
                <a:ext uri="{28A0092B-C50C-407E-A947-70E740481C1C}">
                  <a14:useLocalDpi xmlns:a14="http://schemas.microsoft.com/office/drawing/2010/main" val="0"/>
                </a:ext>
              </a:extLst>
            </a:blip>
            <a:srcRect t="18744" b="9555"/>
            <a:stretch/>
          </p:blipFill>
          <p:spPr>
            <a:xfrm>
              <a:off x="2225600" y="4017041"/>
              <a:ext cx="3158131" cy="1923527"/>
            </a:xfrm>
            <a:prstGeom prst="rect">
              <a:avLst/>
            </a:prstGeom>
          </p:spPr>
        </p:pic>
        <p:pic>
          <p:nvPicPr>
            <p:cNvPr id="37" name="Picture 36">
              <a:extLst>
                <a:ext uri="{FF2B5EF4-FFF2-40B4-BE49-F238E27FC236}">
                  <a16:creationId xmlns:a16="http://schemas.microsoft.com/office/drawing/2014/main" id="{B7C7D152-49FC-1DEF-685E-1B0BB267421D}"/>
                </a:ext>
              </a:extLst>
            </p:cNvPr>
            <p:cNvPicPr>
              <a:picLocks noChangeAspect="1"/>
            </p:cNvPicPr>
            <p:nvPr/>
          </p:nvPicPr>
          <p:blipFill>
            <a:blip r:embed="rId12"/>
            <a:stretch>
              <a:fillRect/>
            </a:stretch>
          </p:blipFill>
          <p:spPr>
            <a:xfrm>
              <a:off x="1353807" y="2012436"/>
              <a:ext cx="3119676" cy="2324221"/>
            </a:xfrm>
            <a:prstGeom prst="rect">
              <a:avLst/>
            </a:prstGeom>
          </p:spPr>
        </p:pic>
        <p:sp>
          <p:nvSpPr>
            <p:cNvPr id="19" name="TextBox 18">
              <a:extLst>
                <a:ext uri="{FF2B5EF4-FFF2-40B4-BE49-F238E27FC236}">
                  <a16:creationId xmlns:a16="http://schemas.microsoft.com/office/drawing/2014/main" id="{E749BA7E-0F4D-F6CA-96AC-708442E39127}"/>
                </a:ext>
              </a:extLst>
            </p:cNvPr>
            <p:cNvSpPr txBox="1"/>
            <p:nvPr/>
          </p:nvSpPr>
          <p:spPr>
            <a:xfrm>
              <a:off x="588598" y="3527488"/>
              <a:ext cx="1704822" cy="430887"/>
            </a:xfrm>
            <a:prstGeom prst="rect">
              <a:avLst/>
            </a:prstGeom>
            <a:solidFill>
              <a:schemeClr val="bg1"/>
            </a:solidFill>
          </p:spPr>
          <p:txBody>
            <a:bodyPr wrap="square">
              <a:spAutoFit/>
            </a:bodyPr>
            <a:lstStyle/>
            <a:p>
              <a:pPr marL="0" indent="0">
                <a:buNone/>
              </a:pPr>
              <a:r>
                <a:rPr lang="en-US" sz="1100" b="1" kern="0" dirty="0">
                  <a:solidFill>
                    <a:schemeClr val="tx1">
                      <a:lumMod val="75000"/>
                      <a:lumOff val="25000"/>
                    </a:schemeClr>
                  </a:solidFill>
                  <a:latin typeface="Arial Light"/>
                  <a:ea typeface="Inter" pitchFamily="34" charset="-122"/>
                  <a:cs typeface="Inter" pitchFamily="34" charset="-120"/>
                </a:rPr>
                <a:t>Precured tread Rubber</a:t>
              </a:r>
            </a:p>
            <a:p>
              <a:r>
                <a:rPr lang="en-US" sz="1100" b="1" kern="0" dirty="0">
                  <a:solidFill>
                    <a:schemeClr val="tx1">
                      <a:lumMod val="75000"/>
                      <a:lumOff val="25000"/>
                    </a:schemeClr>
                  </a:solidFill>
                  <a:latin typeface="Arial Light"/>
                  <a:ea typeface="Inter" pitchFamily="34" charset="-122"/>
                  <a:cs typeface="Inter" pitchFamily="34" charset="-120"/>
                </a:rPr>
                <a:t>(PCTR)</a:t>
              </a:r>
              <a:endParaRPr lang="en-US" sz="1100" dirty="0">
                <a:solidFill>
                  <a:schemeClr val="tx1">
                    <a:lumMod val="75000"/>
                    <a:lumOff val="25000"/>
                  </a:schemeClr>
                </a:solidFill>
                <a:latin typeface="Arial Light"/>
              </a:endParaRPr>
            </a:p>
          </p:txBody>
        </p:sp>
        <p:pic>
          <p:nvPicPr>
            <p:cNvPr id="18" name="Picture 17">
              <a:extLst>
                <a:ext uri="{FF2B5EF4-FFF2-40B4-BE49-F238E27FC236}">
                  <a16:creationId xmlns:a16="http://schemas.microsoft.com/office/drawing/2014/main" id="{F9760C56-C51C-5274-5903-17C78804BA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7734" y="1593453"/>
              <a:ext cx="2786350" cy="2124458"/>
            </a:xfrm>
            <a:prstGeom prst="rect">
              <a:avLst/>
            </a:prstGeom>
          </p:spPr>
        </p:pic>
      </p:grpSp>
      <p:sp>
        <p:nvSpPr>
          <p:cNvPr id="21" name="Rectangle 20"/>
          <p:cNvSpPr/>
          <p:nvPr/>
        </p:nvSpPr>
        <p:spPr>
          <a:xfrm>
            <a:off x="1998241" y="1224121"/>
            <a:ext cx="2188612" cy="400110"/>
          </a:xfrm>
          <a:prstGeom prst="rect">
            <a:avLst/>
          </a:prstGeom>
        </p:spPr>
        <p:txBody>
          <a:bodyPr wrap="none">
            <a:spAutoFit/>
          </a:bodyPr>
          <a:lstStyle/>
          <a:p>
            <a:r>
              <a:rPr lang="en-US" sz="2000" b="1" dirty="0">
                <a:solidFill>
                  <a:schemeClr val="tx1">
                    <a:lumMod val="75000"/>
                    <a:lumOff val="25000"/>
                  </a:schemeClr>
                </a:solidFill>
                <a:latin typeface="Arial Light"/>
              </a:rPr>
              <a:t>Tyre Retreading </a:t>
            </a:r>
            <a:endParaRPr lang="en-IN" sz="2000" b="1" dirty="0">
              <a:solidFill>
                <a:schemeClr val="tx1">
                  <a:lumMod val="75000"/>
                  <a:lumOff val="25000"/>
                </a:schemeClr>
              </a:solidFill>
              <a:latin typeface="Arial Light"/>
            </a:endParaRPr>
          </a:p>
        </p:txBody>
      </p:sp>
      <p:sp>
        <p:nvSpPr>
          <p:cNvPr id="22" name="Rectangle 21"/>
          <p:cNvSpPr/>
          <p:nvPr/>
        </p:nvSpPr>
        <p:spPr>
          <a:xfrm>
            <a:off x="8736100" y="1224121"/>
            <a:ext cx="850105" cy="400110"/>
          </a:xfrm>
          <a:prstGeom prst="rect">
            <a:avLst/>
          </a:prstGeom>
        </p:spPr>
        <p:txBody>
          <a:bodyPr wrap="none">
            <a:spAutoFit/>
          </a:bodyPr>
          <a:lstStyle/>
          <a:p>
            <a:r>
              <a:rPr lang="en-US" sz="2000" b="1" dirty="0">
                <a:solidFill>
                  <a:schemeClr val="tx1">
                    <a:lumMod val="75000"/>
                    <a:lumOff val="25000"/>
                  </a:schemeClr>
                </a:solidFill>
                <a:latin typeface="Arial Light"/>
              </a:rPr>
              <a:t>Tyres</a:t>
            </a:r>
          </a:p>
        </p:txBody>
      </p:sp>
      <p:cxnSp>
        <p:nvCxnSpPr>
          <p:cNvPr id="24" name="Straight Connector 23"/>
          <p:cNvCxnSpPr/>
          <p:nvPr/>
        </p:nvCxnSpPr>
        <p:spPr>
          <a:xfrm>
            <a:off x="5837240" y="1624231"/>
            <a:ext cx="0" cy="45375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703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7DC1C-C0C7-75FC-76F0-CF3BE68A3FFF}"/>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3913493" y="2806880"/>
            <a:ext cx="2003516" cy="2003516"/>
          </a:xfrm>
          <a:prstGeom prst="rect">
            <a:avLst/>
          </a:prstGeom>
        </p:spPr>
      </p:pic>
      <p:pic>
        <p:nvPicPr>
          <p:cNvPr id="12" name="Picture 11">
            <a:extLst>
              <a:ext uri="{FF2B5EF4-FFF2-40B4-BE49-F238E27FC236}">
                <a16:creationId xmlns:a16="http://schemas.microsoft.com/office/drawing/2014/main" id="{69EDD6B4-7FC4-A772-381F-D49CA3E7D978}"/>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tretch>
            <a:fillRect/>
          </a:stretch>
        </p:blipFill>
        <p:spPr>
          <a:xfrm>
            <a:off x="6713641" y="3146476"/>
            <a:ext cx="1314051" cy="1314051"/>
          </a:xfrm>
          <a:prstGeom prst="rect">
            <a:avLst/>
          </a:prstGeom>
        </p:spPr>
      </p:pic>
      <p:pic>
        <p:nvPicPr>
          <p:cNvPr id="14" name="Picture 13">
            <a:extLst>
              <a:ext uri="{FF2B5EF4-FFF2-40B4-BE49-F238E27FC236}">
                <a16:creationId xmlns:a16="http://schemas.microsoft.com/office/drawing/2014/main" id="{6DB1C841-E7FC-87FC-6ED4-C81CDF0238A8}"/>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tretch>
            <a:fillRect/>
          </a:stretch>
        </p:blipFill>
        <p:spPr>
          <a:xfrm>
            <a:off x="8061428" y="3146476"/>
            <a:ext cx="1314052" cy="1314052"/>
          </a:xfrm>
          <a:prstGeom prst="rect">
            <a:avLst/>
          </a:prstGeom>
        </p:spPr>
      </p:pic>
      <p:pic>
        <p:nvPicPr>
          <p:cNvPr id="17" name="Picture 16">
            <a:extLst>
              <a:ext uri="{FF2B5EF4-FFF2-40B4-BE49-F238E27FC236}">
                <a16:creationId xmlns:a16="http://schemas.microsoft.com/office/drawing/2014/main" id="{B7EAE454-1B8E-AB39-BF6C-382DF577E8B2}"/>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tretch>
            <a:fillRect/>
          </a:stretch>
        </p:blipFill>
        <p:spPr>
          <a:xfrm>
            <a:off x="9404453" y="3146476"/>
            <a:ext cx="1314052" cy="1314052"/>
          </a:xfrm>
          <a:prstGeom prst="rect">
            <a:avLst/>
          </a:prstGeom>
        </p:spPr>
      </p:pic>
      <p:pic>
        <p:nvPicPr>
          <p:cNvPr id="9" name="Picture 8">
            <a:extLst>
              <a:ext uri="{FF2B5EF4-FFF2-40B4-BE49-F238E27FC236}">
                <a16:creationId xmlns:a16="http://schemas.microsoft.com/office/drawing/2014/main" id="{166DD179-AF25-0132-0A08-69C64A222B2F}"/>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1607278" y="2806880"/>
            <a:ext cx="2003516" cy="2003516"/>
          </a:xfrm>
          <a:prstGeom prst="rect">
            <a:avLst/>
          </a:prstGeom>
        </p:spPr>
      </p:pic>
      <p:pic>
        <p:nvPicPr>
          <p:cNvPr id="22" name="Picture 21">
            <a:extLst>
              <a:ext uri="{FF2B5EF4-FFF2-40B4-BE49-F238E27FC236}">
                <a16:creationId xmlns:a16="http://schemas.microsoft.com/office/drawing/2014/main" id="{6347F49B-56B6-7854-BD80-8A96AD186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449" y="2821321"/>
            <a:ext cx="1434463" cy="1853624"/>
          </a:xfrm>
          <a:prstGeom prst="rect">
            <a:avLst/>
          </a:prstGeom>
        </p:spPr>
      </p:pic>
      <p:pic>
        <p:nvPicPr>
          <p:cNvPr id="24" name="Picture 23">
            <a:extLst>
              <a:ext uri="{FF2B5EF4-FFF2-40B4-BE49-F238E27FC236}">
                <a16:creationId xmlns:a16="http://schemas.microsoft.com/office/drawing/2014/main" id="{E500FC69-799C-7E8C-90DC-5D85BB131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937" y="3231487"/>
            <a:ext cx="4163440" cy="1467573"/>
          </a:xfrm>
          <a:prstGeom prst="rect">
            <a:avLst/>
          </a:prstGeom>
        </p:spPr>
      </p:pic>
      <p:sp>
        <p:nvSpPr>
          <p:cNvPr id="11" name="TextBox 10">
            <a:extLst>
              <a:ext uri="{FF2B5EF4-FFF2-40B4-BE49-F238E27FC236}">
                <a16:creationId xmlns:a16="http://schemas.microsoft.com/office/drawing/2014/main" id="{076E5155-9D9B-7AA9-1AD5-C27EE98745C7}"/>
              </a:ext>
            </a:extLst>
          </p:cNvPr>
          <p:cNvSpPr txBox="1"/>
          <p:nvPr/>
        </p:nvSpPr>
        <p:spPr>
          <a:xfrm>
            <a:off x="1495493" y="4436413"/>
            <a:ext cx="2227085" cy="451406"/>
          </a:xfrm>
          <a:prstGeom prst="rect">
            <a:avLst/>
          </a:prstGeom>
          <a:noFill/>
        </p:spPr>
        <p:txBody>
          <a:bodyPr wrap="square">
            <a:spAutoFit/>
          </a:bodyPr>
          <a:lstStyle/>
          <a:p>
            <a:pPr marL="0" indent="0" algn="ctr">
              <a:lnSpc>
                <a:spcPts val="2843"/>
              </a:lnSpc>
              <a:buNone/>
            </a:pPr>
            <a:r>
              <a:rPr lang="en-US" sz="1200" b="1" kern="0" dirty="0">
                <a:solidFill>
                  <a:schemeClr val="tx1">
                    <a:lumMod val="75000"/>
                    <a:lumOff val="25000"/>
                  </a:schemeClr>
                </a:solidFill>
                <a:latin typeface="Arial Light"/>
                <a:ea typeface="Inter" pitchFamily="34" charset="-122"/>
                <a:cs typeface="Inter" pitchFamily="34" charset="-120"/>
              </a:rPr>
              <a:t>Bonding Gum</a:t>
            </a:r>
            <a:endParaRPr lang="en-US" sz="1200" b="1" dirty="0">
              <a:solidFill>
                <a:schemeClr val="tx1">
                  <a:lumMod val="75000"/>
                  <a:lumOff val="25000"/>
                </a:schemeClr>
              </a:solidFill>
              <a:latin typeface="Arial Light"/>
            </a:endParaRPr>
          </a:p>
        </p:txBody>
      </p:sp>
      <p:sp>
        <p:nvSpPr>
          <p:cNvPr id="13" name="TextBox 12">
            <a:extLst>
              <a:ext uri="{FF2B5EF4-FFF2-40B4-BE49-F238E27FC236}">
                <a16:creationId xmlns:a16="http://schemas.microsoft.com/office/drawing/2014/main" id="{3038B226-6D8D-2EB1-FB97-429DB99B3772}"/>
              </a:ext>
            </a:extLst>
          </p:cNvPr>
          <p:cNvSpPr txBox="1"/>
          <p:nvPr/>
        </p:nvSpPr>
        <p:spPr>
          <a:xfrm>
            <a:off x="3576838" y="4436413"/>
            <a:ext cx="2753071" cy="451406"/>
          </a:xfrm>
          <a:prstGeom prst="rect">
            <a:avLst/>
          </a:prstGeom>
          <a:noFill/>
        </p:spPr>
        <p:txBody>
          <a:bodyPr wrap="square">
            <a:spAutoFit/>
          </a:bodyPr>
          <a:lstStyle/>
          <a:p>
            <a:pPr marL="0" indent="0" algn="ctr">
              <a:lnSpc>
                <a:spcPts val="2843"/>
              </a:lnSpc>
              <a:buNone/>
            </a:pPr>
            <a:r>
              <a:rPr lang="en-US" sz="1200" b="1" kern="0" dirty="0">
                <a:solidFill>
                  <a:schemeClr val="tx1">
                    <a:lumMod val="75000"/>
                    <a:lumOff val="25000"/>
                  </a:schemeClr>
                </a:solidFill>
                <a:latin typeface="Arial Light"/>
                <a:ea typeface="Inter" pitchFamily="34" charset="-122"/>
                <a:cs typeface="Inter" pitchFamily="34" charset="-120"/>
              </a:rPr>
              <a:t>Vulcanizing Solution</a:t>
            </a:r>
            <a:endParaRPr lang="en-US" sz="1200" b="1" dirty="0">
              <a:solidFill>
                <a:schemeClr val="tx1">
                  <a:lumMod val="75000"/>
                  <a:lumOff val="25000"/>
                </a:schemeClr>
              </a:solidFill>
              <a:latin typeface="Arial Light"/>
            </a:endParaRPr>
          </a:p>
        </p:txBody>
      </p:sp>
      <p:sp>
        <p:nvSpPr>
          <p:cNvPr id="15" name="TextBox 14">
            <a:extLst>
              <a:ext uri="{FF2B5EF4-FFF2-40B4-BE49-F238E27FC236}">
                <a16:creationId xmlns:a16="http://schemas.microsoft.com/office/drawing/2014/main" id="{619DF753-72F2-B46F-681B-27F96AE96760}"/>
              </a:ext>
            </a:extLst>
          </p:cNvPr>
          <p:cNvSpPr txBox="1"/>
          <p:nvPr/>
        </p:nvSpPr>
        <p:spPr>
          <a:xfrm>
            <a:off x="7205723" y="4460528"/>
            <a:ext cx="3237201" cy="451406"/>
          </a:xfrm>
          <a:prstGeom prst="rect">
            <a:avLst/>
          </a:prstGeom>
          <a:noFill/>
        </p:spPr>
        <p:txBody>
          <a:bodyPr wrap="square">
            <a:spAutoFit/>
          </a:bodyPr>
          <a:lstStyle/>
          <a:p>
            <a:pPr marL="0" indent="0" algn="ctr">
              <a:lnSpc>
                <a:spcPts val="2843"/>
              </a:lnSpc>
              <a:buNone/>
            </a:pPr>
            <a:r>
              <a:rPr lang="en-US" sz="1200" b="1" kern="0" dirty="0">
                <a:solidFill>
                  <a:schemeClr val="tx1">
                    <a:lumMod val="75000"/>
                    <a:lumOff val="25000"/>
                  </a:schemeClr>
                </a:solidFill>
                <a:latin typeface="Arial Light"/>
                <a:ea typeface="Inter" pitchFamily="34" charset="-122"/>
                <a:cs typeface="Inter" pitchFamily="34" charset="-120"/>
              </a:rPr>
              <a:t>Rope Rubber &amp; others</a:t>
            </a:r>
            <a:endParaRPr lang="en-US" sz="1200" b="1" dirty="0">
              <a:solidFill>
                <a:schemeClr val="tx1">
                  <a:lumMod val="75000"/>
                  <a:lumOff val="25000"/>
                </a:schemeClr>
              </a:solidFill>
              <a:latin typeface="Arial Light"/>
            </a:endParaRPr>
          </a:p>
        </p:txBody>
      </p:sp>
      <p:pic>
        <p:nvPicPr>
          <p:cNvPr id="20" name="Picture 19">
            <a:extLst>
              <a:ext uri="{FF2B5EF4-FFF2-40B4-BE49-F238E27FC236}">
                <a16:creationId xmlns:a16="http://schemas.microsoft.com/office/drawing/2014/main" id="{30E40888-688B-3FE4-6570-39648A9DF1C9}"/>
              </a:ext>
            </a:extLst>
          </p:cNvPr>
          <p:cNvPicPr>
            <a:picLocks noChangeAspect="1"/>
          </p:cNvPicPr>
          <p:nvPr/>
        </p:nvPicPr>
        <p:blipFill rotWithShape="1">
          <a:blip r:embed="rId6">
            <a:extLst>
              <a:ext uri="{28A0092B-C50C-407E-A947-70E740481C1C}">
                <a14:useLocalDpi xmlns:a14="http://schemas.microsoft.com/office/drawing/2010/main" val="0"/>
              </a:ext>
            </a:extLst>
          </a:blip>
          <a:srcRect t="15698" b="17678"/>
          <a:stretch/>
        </p:blipFill>
        <p:spPr>
          <a:xfrm>
            <a:off x="1011237" y="3098189"/>
            <a:ext cx="2691221" cy="1367100"/>
          </a:xfrm>
          <a:prstGeom prst="rect">
            <a:avLst/>
          </a:prstGeom>
        </p:spPr>
      </p:pic>
      <p:pic>
        <p:nvPicPr>
          <p:cNvPr id="8" name="Picture 7">
            <a:extLst>
              <a:ext uri="{FF2B5EF4-FFF2-40B4-BE49-F238E27FC236}">
                <a16:creationId xmlns:a16="http://schemas.microsoft.com/office/drawing/2014/main" id="{B9C18666-0CB9-21B2-0770-53BE1B52E323}"/>
              </a:ext>
            </a:extLst>
          </p:cNvPr>
          <p:cNvPicPr>
            <a:picLocks noChangeAspect="1"/>
          </p:cNvPicPr>
          <p:nvPr/>
        </p:nvPicPr>
        <p:blipFill>
          <a:blip r:embed="rId7"/>
          <a:stretch>
            <a:fillRect/>
          </a:stretch>
        </p:blipFill>
        <p:spPr>
          <a:xfrm>
            <a:off x="10440063" y="341486"/>
            <a:ext cx="1373658" cy="594843"/>
          </a:xfrm>
          <a:prstGeom prst="rect">
            <a:avLst/>
          </a:prstGeom>
        </p:spPr>
      </p:pic>
      <p:sp>
        <p:nvSpPr>
          <p:cNvPr id="21" name="TextBox 20">
            <a:extLst>
              <a:ext uri="{FF2B5EF4-FFF2-40B4-BE49-F238E27FC236}">
                <a16:creationId xmlns:a16="http://schemas.microsoft.com/office/drawing/2014/main" id="{792B685B-8A79-6E5C-B1C4-D93FD5E471AE}"/>
              </a:ext>
            </a:extLst>
          </p:cNvPr>
          <p:cNvSpPr txBox="1"/>
          <p:nvPr/>
        </p:nvSpPr>
        <p:spPr>
          <a:xfrm>
            <a:off x="1964064" y="428592"/>
            <a:ext cx="3645550" cy="584775"/>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Product </a:t>
            </a:r>
            <a:r>
              <a:rPr lang="en-US" sz="3200" b="1" dirty="0" smtClean="0">
                <a:solidFill>
                  <a:srgbClr val="FE5E00"/>
                </a:solidFill>
                <a:latin typeface="Arial" panose="020B0604020202020204" pitchFamily="34" charset="0"/>
                <a:cs typeface="Arial" panose="020B0604020202020204" pitchFamily="34" charset="0"/>
              </a:rPr>
              <a:t>Portfolio </a:t>
            </a:r>
          </a:p>
        </p:txBody>
      </p:sp>
      <p:pic>
        <p:nvPicPr>
          <p:cNvPr id="23" name="Picture 22">
            <a:extLst>
              <a:ext uri="{FF2B5EF4-FFF2-40B4-BE49-F238E27FC236}">
                <a16:creationId xmlns:a16="http://schemas.microsoft.com/office/drawing/2014/main" id="{7158560C-F494-E9B5-6A95-2C903F153198}"/>
              </a:ext>
            </a:extLst>
          </p:cNvPr>
          <p:cNvPicPr>
            <a:picLocks noChangeAspect="1"/>
          </p:cNvPicPr>
          <p:nvPr/>
        </p:nvPicPr>
        <p:blipFill>
          <a:blip r:embed="rId8">
            <a:alphaModFix amt="69000"/>
          </a:blip>
          <a:stretch>
            <a:fillRect/>
          </a:stretch>
        </p:blipFill>
        <p:spPr>
          <a:xfrm>
            <a:off x="1063666" y="427702"/>
            <a:ext cx="544068" cy="473900"/>
          </a:xfrm>
          <a:prstGeom prst="rect">
            <a:avLst/>
          </a:prstGeom>
        </p:spPr>
      </p:pic>
      <p:cxnSp>
        <p:nvCxnSpPr>
          <p:cNvPr id="25" name="Straight Connector 24">
            <a:extLst>
              <a:ext uri="{FF2B5EF4-FFF2-40B4-BE49-F238E27FC236}">
                <a16:creationId xmlns:a16="http://schemas.microsoft.com/office/drawing/2014/main" id="{D6A523E0-BBE0-E2F3-2467-06F7F17CB701}"/>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9AE28-C013-CEA9-0EBA-56FF5C38C686}"/>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CAA3093-0CA0-7B12-2982-5A1B814C18F0}"/>
              </a:ext>
            </a:extLst>
          </p:cNvPr>
          <p:cNvSpPr txBox="1"/>
          <p:nvPr/>
        </p:nvSpPr>
        <p:spPr>
          <a:xfrm>
            <a:off x="243780" y="6514839"/>
            <a:ext cx="3190424" cy="215444"/>
          </a:xfrm>
          <a:prstGeom prst="rect">
            <a:avLst/>
          </a:prstGeom>
          <a:noFill/>
        </p:spPr>
        <p:txBody>
          <a:bodyPr wrap="square" rtlCol="0">
            <a:spAutoFit/>
          </a:bodyPr>
          <a:lstStyle/>
          <a:p>
            <a:r>
              <a:rPr lang="en-GB" sz="800" i="1" dirty="0">
                <a:latin typeface="Helvetica Light Oblique" panose="020B0403020202020204" pitchFamily="34" charset="0"/>
              </a:rPr>
              <a:t>Note: These images are illustrative in nature</a:t>
            </a:r>
            <a:endParaRPr lang="en-IN" sz="800" i="1" dirty="0">
              <a:latin typeface="Helvetica Light Oblique" panose="020B0403020202020204" pitchFamily="34" charset="0"/>
            </a:endParaRPr>
          </a:p>
        </p:txBody>
      </p:sp>
      <p:cxnSp>
        <p:nvCxnSpPr>
          <p:cNvPr id="28" name="Straight Connector 27">
            <a:extLst>
              <a:ext uri="{FF2B5EF4-FFF2-40B4-BE49-F238E27FC236}">
                <a16:creationId xmlns:a16="http://schemas.microsoft.com/office/drawing/2014/main" id="{FA278456-622B-EF08-899F-DCE22AE6DBA2}"/>
              </a:ext>
            </a:extLst>
          </p:cNvPr>
          <p:cNvCxnSpPr>
            <a:cxnSpLocks/>
          </p:cNvCxnSpPr>
          <p:nvPr/>
        </p:nvCxnSpPr>
        <p:spPr>
          <a:xfrm>
            <a:off x="5891620" y="718372"/>
            <a:ext cx="284245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46980" y="1293266"/>
            <a:ext cx="2449710" cy="400110"/>
          </a:xfrm>
          <a:prstGeom prst="rect">
            <a:avLst/>
          </a:prstGeom>
        </p:spPr>
        <p:txBody>
          <a:bodyPr wrap="none">
            <a:spAutoFit/>
          </a:bodyPr>
          <a:lstStyle/>
          <a:p>
            <a:r>
              <a:rPr lang="en-US" sz="2000" b="1" dirty="0">
                <a:solidFill>
                  <a:schemeClr val="tx1">
                    <a:lumMod val="75000"/>
                    <a:lumOff val="25000"/>
                  </a:schemeClr>
                </a:solidFill>
                <a:latin typeface="Arial Light"/>
              </a:rPr>
              <a:t>Ancillary Products</a:t>
            </a:r>
          </a:p>
        </p:txBody>
      </p:sp>
    </p:spTree>
    <p:extLst>
      <p:ext uri="{BB962C8B-B14F-4D97-AF65-F5344CB8AC3E}">
        <p14:creationId xmlns:p14="http://schemas.microsoft.com/office/powerpoint/2010/main" val="2711374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FAF468-6F65-0F49-2EED-2F72A817BFDE}"/>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5" name="TextBox 4">
            <a:extLst>
              <a:ext uri="{FF2B5EF4-FFF2-40B4-BE49-F238E27FC236}">
                <a16:creationId xmlns:a16="http://schemas.microsoft.com/office/drawing/2014/main" id="{4EAC072B-B31F-2B26-8089-0736C45523BF}"/>
              </a:ext>
            </a:extLst>
          </p:cNvPr>
          <p:cNvSpPr txBox="1"/>
          <p:nvPr/>
        </p:nvSpPr>
        <p:spPr>
          <a:xfrm>
            <a:off x="1964064" y="428592"/>
            <a:ext cx="2962671" cy="584775"/>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Key </a:t>
            </a:r>
            <a:r>
              <a:rPr lang="en-US" sz="3200" b="1" dirty="0">
                <a:solidFill>
                  <a:srgbClr val="FE5E00"/>
                </a:solidFill>
                <a:latin typeface="Arial" panose="020B0604020202020204" pitchFamily="34" charset="0"/>
                <a:cs typeface="Arial" panose="020B0604020202020204" pitchFamily="34" charset="0"/>
              </a:rPr>
              <a:t>Strengths</a:t>
            </a:r>
          </a:p>
        </p:txBody>
      </p:sp>
      <p:pic>
        <p:nvPicPr>
          <p:cNvPr id="6" name="Picture 5">
            <a:extLst>
              <a:ext uri="{FF2B5EF4-FFF2-40B4-BE49-F238E27FC236}">
                <a16:creationId xmlns:a16="http://schemas.microsoft.com/office/drawing/2014/main" id="{1CA8339C-4D00-A397-EC5E-9DCC324C1334}"/>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7" name="Straight Connector 6">
            <a:extLst>
              <a:ext uri="{FF2B5EF4-FFF2-40B4-BE49-F238E27FC236}">
                <a16:creationId xmlns:a16="http://schemas.microsoft.com/office/drawing/2014/main" id="{A210D1C6-1DE7-98CE-1B85-9A20790ED913}"/>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F2F5A3-A6A1-205A-6B84-6CDDF669E6A5}"/>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41663B-5218-79A8-C24A-1C24A5BC38F4}"/>
              </a:ext>
            </a:extLst>
          </p:cNvPr>
          <p:cNvCxnSpPr>
            <a:cxnSpLocks/>
          </p:cNvCxnSpPr>
          <p:nvPr/>
        </p:nvCxnSpPr>
        <p:spPr>
          <a:xfrm>
            <a:off x="4846461" y="718372"/>
            <a:ext cx="284245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A5F8750-E5CD-25A9-577A-78BDF2439527}"/>
              </a:ext>
            </a:extLst>
          </p:cNvPr>
          <p:cNvGrpSpPr/>
          <p:nvPr/>
        </p:nvGrpSpPr>
        <p:grpSpPr>
          <a:xfrm>
            <a:off x="1254834" y="1479855"/>
            <a:ext cx="9682332" cy="4187446"/>
            <a:chOff x="1149983" y="1479855"/>
            <a:chExt cx="9682332" cy="4187446"/>
          </a:xfrm>
        </p:grpSpPr>
        <p:sp>
          <p:nvSpPr>
            <p:cNvPr id="13" name="TextBox 12">
              <a:extLst>
                <a:ext uri="{FF2B5EF4-FFF2-40B4-BE49-F238E27FC236}">
                  <a16:creationId xmlns:a16="http://schemas.microsoft.com/office/drawing/2014/main" id="{5FD92A88-DCED-DC6A-2099-5E5A5AFF4EBE}"/>
                </a:ext>
              </a:extLst>
            </p:cNvPr>
            <p:cNvSpPr txBox="1"/>
            <p:nvPr/>
          </p:nvSpPr>
          <p:spPr>
            <a:xfrm>
              <a:off x="1149983" y="3223020"/>
              <a:ext cx="2720581" cy="1231106"/>
            </a:xfrm>
            <a:prstGeom prst="rect">
              <a:avLst/>
            </a:prstGeom>
            <a:noFill/>
          </p:spPr>
          <p:txBody>
            <a:bodyPr wrap="square" rtlCol="0">
              <a:spAutoFit/>
            </a:bodyPr>
            <a:lstStyle/>
            <a:p>
              <a:r>
                <a:rPr lang="en-US" sz="1400" b="1" dirty="0">
                  <a:solidFill>
                    <a:srgbClr val="2D2E92"/>
                  </a:solidFill>
                  <a:effectLst/>
                  <a:latin typeface="Arial Light"/>
                  <a:cs typeface="Arial" panose="020B0604020202020204" pitchFamily="34" charset="0"/>
                </a:rPr>
                <a:t>Quality of Products</a:t>
              </a:r>
              <a:r>
                <a:rPr lang="en-US" sz="1200" b="1" i="0" dirty="0">
                  <a:solidFill>
                    <a:srgbClr val="1F497D"/>
                  </a:solidFill>
                  <a:effectLst/>
                  <a:latin typeface="Arial Light"/>
                </a:rPr>
                <a:t/>
              </a:r>
              <a:br>
                <a:rPr lang="en-US" sz="1200" b="1" i="0" dirty="0">
                  <a:solidFill>
                    <a:srgbClr val="1F497D"/>
                  </a:solidFill>
                  <a:effectLst/>
                  <a:latin typeface="Arial Light"/>
                </a:rPr>
              </a:br>
              <a:r>
                <a:rPr lang="en-US" sz="1200" dirty="0">
                  <a:solidFill>
                    <a:schemeClr val="tx1">
                      <a:lumMod val="75000"/>
                      <a:lumOff val="25000"/>
                    </a:schemeClr>
                  </a:solidFill>
                  <a:effectLst/>
                  <a:latin typeface="Arial Light"/>
                  <a:cs typeface="Calibri Light" panose="020F0302020204030204" pitchFamily="34" charset="0"/>
                </a:rPr>
                <a:t>Quality as key driver of organizational growth. Certifications from U.S. Department of Transportation for exports to USA and E mark E32 for Europe.</a:t>
              </a:r>
            </a:p>
          </p:txBody>
        </p:sp>
        <p:sp>
          <p:nvSpPr>
            <p:cNvPr id="14" name="TextBox 13">
              <a:extLst>
                <a:ext uri="{FF2B5EF4-FFF2-40B4-BE49-F238E27FC236}">
                  <a16:creationId xmlns:a16="http://schemas.microsoft.com/office/drawing/2014/main" id="{D3408487-3C12-E9CF-C465-FC595E809132}"/>
                </a:ext>
              </a:extLst>
            </p:cNvPr>
            <p:cNvSpPr txBox="1"/>
            <p:nvPr/>
          </p:nvSpPr>
          <p:spPr>
            <a:xfrm>
              <a:off x="2808580" y="4590083"/>
              <a:ext cx="3218798" cy="1077218"/>
            </a:xfrm>
            <a:prstGeom prst="rect">
              <a:avLst/>
            </a:prstGeom>
            <a:noFill/>
          </p:spPr>
          <p:txBody>
            <a:bodyPr wrap="square" rtlCol="0">
              <a:spAutoFit/>
            </a:bodyPr>
            <a:lstStyle/>
            <a:p>
              <a:r>
                <a:rPr lang="en-US" sz="1400" b="1" dirty="0">
                  <a:solidFill>
                    <a:srgbClr val="2D2E92"/>
                  </a:solidFill>
                  <a:effectLst/>
                  <a:latin typeface="Arial Light"/>
                  <a:cs typeface="Arial" panose="020B0604020202020204" pitchFamily="34" charset="0"/>
                </a:rPr>
                <a:t>Long standing relationship with large OEMs &amp; Dealers</a:t>
              </a:r>
              <a:r>
                <a:rPr lang="en-US" sz="1200" b="1" dirty="0">
                  <a:solidFill>
                    <a:srgbClr val="1F497D"/>
                  </a:solidFill>
                  <a:effectLst/>
                  <a:latin typeface="Arial Light"/>
                  <a:cs typeface="Arial" panose="020B0604020202020204" pitchFamily="34" charset="0"/>
                </a:rPr>
                <a:t/>
              </a:r>
              <a:br>
                <a:rPr lang="en-US" sz="1200" b="1" dirty="0">
                  <a:solidFill>
                    <a:srgbClr val="1F497D"/>
                  </a:solidFill>
                  <a:effectLst/>
                  <a:latin typeface="Arial Light"/>
                  <a:cs typeface="Arial" panose="020B0604020202020204" pitchFamily="34" charset="0"/>
                </a:rPr>
              </a:br>
              <a:r>
                <a:rPr lang="en-US" sz="1200" dirty="0">
                  <a:solidFill>
                    <a:schemeClr val="tx1">
                      <a:lumMod val="75000"/>
                      <a:lumOff val="25000"/>
                    </a:schemeClr>
                  </a:solidFill>
                  <a:effectLst/>
                  <a:latin typeface="Arial Light"/>
                  <a:cs typeface="Calibri Light" panose="020F0302020204030204" pitchFamily="34" charset="0"/>
                </a:rPr>
                <a:t>Over three </a:t>
              </a:r>
              <a:r>
                <a:rPr lang="en-US" sz="1200" dirty="0" smtClean="0">
                  <a:solidFill>
                    <a:schemeClr val="tx1">
                      <a:lumMod val="75000"/>
                      <a:lumOff val="25000"/>
                    </a:schemeClr>
                  </a:solidFill>
                  <a:effectLst/>
                  <a:latin typeface="Arial Light"/>
                  <a:cs typeface="Calibri Light" panose="020F0302020204030204" pitchFamily="34" charset="0"/>
                </a:rPr>
                <a:t>decades of strong </a:t>
              </a:r>
              <a:r>
                <a:rPr lang="en-US" sz="1200" dirty="0">
                  <a:solidFill>
                    <a:schemeClr val="tx1">
                      <a:lumMod val="75000"/>
                      <a:lumOff val="25000"/>
                    </a:schemeClr>
                  </a:solidFill>
                  <a:effectLst/>
                  <a:latin typeface="Arial Light"/>
                  <a:cs typeface="Calibri Light" panose="020F0302020204030204" pitchFamily="34" charset="0"/>
                </a:rPr>
                <a:t>relationships with </a:t>
              </a:r>
              <a:r>
                <a:rPr lang="en-US" sz="1200" dirty="0" smtClean="0">
                  <a:solidFill>
                    <a:schemeClr val="tx1">
                      <a:lumMod val="75000"/>
                      <a:lumOff val="25000"/>
                    </a:schemeClr>
                  </a:solidFill>
                  <a:effectLst/>
                  <a:latin typeface="Arial Light"/>
                  <a:cs typeface="Calibri Light" panose="020F0302020204030204" pitchFamily="34" charset="0"/>
                </a:rPr>
                <a:t>Indian </a:t>
              </a:r>
              <a:r>
                <a:rPr lang="en-US" sz="1200" dirty="0">
                  <a:solidFill>
                    <a:schemeClr val="tx1">
                      <a:lumMod val="75000"/>
                      <a:lumOff val="25000"/>
                    </a:schemeClr>
                  </a:solidFill>
                  <a:effectLst/>
                  <a:latin typeface="Arial Light"/>
                  <a:cs typeface="Calibri Light" panose="020F0302020204030204" pitchFamily="34" charset="0"/>
                </a:rPr>
                <a:t>and global </a:t>
              </a:r>
              <a:r>
                <a:rPr lang="en-US" sz="1200" dirty="0" smtClean="0">
                  <a:solidFill>
                    <a:schemeClr val="tx1">
                      <a:lumMod val="75000"/>
                      <a:lumOff val="25000"/>
                    </a:schemeClr>
                  </a:solidFill>
                  <a:effectLst/>
                  <a:latin typeface="Arial Light"/>
                  <a:cs typeface="Calibri Light" panose="020F0302020204030204" pitchFamily="34" charset="0"/>
                </a:rPr>
                <a:t>customers offering diverse </a:t>
              </a:r>
              <a:r>
                <a:rPr lang="en-US" sz="1200" dirty="0">
                  <a:solidFill>
                    <a:schemeClr val="tx1">
                      <a:lumMod val="75000"/>
                      <a:lumOff val="25000"/>
                    </a:schemeClr>
                  </a:solidFill>
                  <a:effectLst/>
                  <a:latin typeface="Arial Light"/>
                  <a:cs typeface="Calibri Light" panose="020F0302020204030204" pitchFamily="34" charset="0"/>
                </a:rPr>
                <a:t>product </a:t>
              </a:r>
              <a:r>
                <a:rPr lang="en-US" sz="1200" dirty="0" smtClean="0">
                  <a:solidFill>
                    <a:schemeClr val="tx1">
                      <a:lumMod val="75000"/>
                      <a:lumOff val="25000"/>
                    </a:schemeClr>
                  </a:solidFill>
                  <a:effectLst/>
                  <a:latin typeface="Arial Light"/>
                  <a:cs typeface="Calibri Light" panose="020F0302020204030204" pitchFamily="34" charset="0"/>
                </a:rPr>
                <a:t>portfolio</a:t>
              </a:r>
              <a:endParaRPr lang="en-US" sz="1200" dirty="0">
                <a:solidFill>
                  <a:schemeClr val="tx1">
                    <a:lumMod val="75000"/>
                    <a:lumOff val="25000"/>
                  </a:schemeClr>
                </a:solidFill>
                <a:effectLst/>
                <a:latin typeface="Arial Light"/>
                <a:cs typeface="Calibri Light" panose="020F0302020204030204" pitchFamily="34" charset="0"/>
              </a:endParaRPr>
            </a:p>
          </p:txBody>
        </p:sp>
        <p:sp>
          <p:nvSpPr>
            <p:cNvPr id="15" name="TextBox 14">
              <a:extLst>
                <a:ext uri="{FF2B5EF4-FFF2-40B4-BE49-F238E27FC236}">
                  <a16:creationId xmlns:a16="http://schemas.microsoft.com/office/drawing/2014/main" id="{996DE12C-C80C-4D7A-89C9-6F95BF4A9C62}"/>
                </a:ext>
              </a:extLst>
            </p:cNvPr>
            <p:cNvSpPr txBox="1"/>
            <p:nvPr/>
          </p:nvSpPr>
          <p:spPr>
            <a:xfrm>
              <a:off x="4416411" y="3223020"/>
              <a:ext cx="2999363" cy="1261884"/>
            </a:xfrm>
            <a:prstGeom prst="rect">
              <a:avLst/>
            </a:prstGeom>
            <a:noFill/>
          </p:spPr>
          <p:txBody>
            <a:bodyPr wrap="square" rtlCol="0">
              <a:spAutoFit/>
            </a:bodyPr>
            <a:lstStyle/>
            <a:p>
              <a:r>
                <a:rPr lang="en-US" sz="1400" b="1" dirty="0">
                  <a:solidFill>
                    <a:srgbClr val="2D2E92"/>
                  </a:solidFill>
                  <a:effectLst/>
                  <a:latin typeface="Arial Light"/>
                  <a:cs typeface="Arial" panose="020B0604020202020204" pitchFamily="34" charset="0"/>
                </a:rPr>
                <a:t>Integrated manufacturing operations</a:t>
              </a:r>
            </a:p>
            <a:p>
              <a:r>
                <a:rPr lang="en-US" sz="1200" dirty="0">
                  <a:solidFill>
                    <a:schemeClr val="tx1">
                      <a:lumMod val="75000"/>
                      <a:lumOff val="25000"/>
                    </a:schemeClr>
                  </a:solidFill>
                  <a:effectLst/>
                  <a:latin typeface="Arial Light"/>
                  <a:cs typeface="Calibri Light" panose="020F0302020204030204" pitchFamily="34" charset="0"/>
                </a:rPr>
                <a:t>coupled with in-house products and</a:t>
              </a:r>
              <a:br>
                <a:rPr lang="en-US" sz="1200" dirty="0">
                  <a:solidFill>
                    <a:schemeClr val="tx1">
                      <a:lumMod val="75000"/>
                      <a:lumOff val="25000"/>
                    </a:schemeClr>
                  </a:solidFill>
                  <a:effectLst/>
                  <a:latin typeface="Arial Light"/>
                  <a:cs typeface="Calibri Light" panose="020F0302020204030204" pitchFamily="34" charset="0"/>
                </a:rPr>
              </a:br>
              <a:r>
                <a:rPr lang="en-US" sz="1200" dirty="0">
                  <a:solidFill>
                    <a:schemeClr val="tx1">
                      <a:lumMod val="75000"/>
                      <a:lumOff val="25000"/>
                    </a:schemeClr>
                  </a:solidFill>
                  <a:effectLst/>
                  <a:latin typeface="Arial Light"/>
                  <a:cs typeface="Calibri Light" panose="020F0302020204030204" pitchFamily="34" charset="0"/>
                </a:rPr>
                <a:t>process design capabilities which offer scale, flexibility and comprehensive solutions</a:t>
              </a:r>
            </a:p>
          </p:txBody>
        </p:sp>
        <p:sp>
          <p:nvSpPr>
            <p:cNvPr id="16" name="TextBox 15">
              <a:extLst>
                <a:ext uri="{FF2B5EF4-FFF2-40B4-BE49-F238E27FC236}">
                  <a16:creationId xmlns:a16="http://schemas.microsoft.com/office/drawing/2014/main" id="{3E1F660A-D761-55A1-A0DD-3562D94B3A99}"/>
                </a:ext>
              </a:extLst>
            </p:cNvPr>
            <p:cNvSpPr txBox="1"/>
            <p:nvPr/>
          </p:nvSpPr>
          <p:spPr>
            <a:xfrm>
              <a:off x="6552907" y="4590083"/>
              <a:ext cx="2962538" cy="1077218"/>
            </a:xfrm>
            <a:prstGeom prst="rect">
              <a:avLst/>
            </a:prstGeom>
            <a:noFill/>
          </p:spPr>
          <p:txBody>
            <a:bodyPr wrap="square" rtlCol="0">
              <a:spAutoFit/>
            </a:bodyPr>
            <a:lstStyle/>
            <a:p>
              <a:r>
                <a:rPr lang="en-US" sz="1400" b="1" dirty="0">
                  <a:solidFill>
                    <a:srgbClr val="2D2E92"/>
                  </a:solidFill>
                  <a:effectLst/>
                  <a:latin typeface="Arial Light"/>
                  <a:cs typeface="Arial" panose="020B0604020202020204" pitchFamily="34" charset="0"/>
                </a:rPr>
                <a:t>Research and product development capabilities</a:t>
              </a:r>
            </a:p>
            <a:p>
              <a:r>
                <a:rPr lang="en-US" sz="1200" dirty="0" err="1">
                  <a:solidFill>
                    <a:schemeClr val="tx1">
                      <a:lumMod val="75000"/>
                      <a:lumOff val="25000"/>
                    </a:schemeClr>
                  </a:solidFill>
                  <a:effectLst/>
                  <a:latin typeface="Arial Light"/>
                  <a:cs typeface="Calibri Light" panose="020F0302020204030204" pitchFamily="34" charset="0"/>
                </a:rPr>
                <a:t>Prioritise</a:t>
              </a:r>
              <a:r>
                <a:rPr lang="en-US" sz="1200" dirty="0">
                  <a:solidFill>
                    <a:schemeClr val="tx1">
                      <a:lumMod val="75000"/>
                      <a:lumOff val="25000"/>
                    </a:schemeClr>
                  </a:solidFill>
                  <a:effectLst/>
                  <a:latin typeface="Arial Light"/>
                  <a:cs typeface="Calibri Light" panose="020F0302020204030204" pitchFamily="34" charset="0"/>
                </a:rPr>
                <a:t> R&amp;D to expand their market share by consistently providing technologically advanced products</a:t>
              </a:r>
            </a:p>
          </p:txBody>
        </p:sp>
        <p:sp>
          <p:nvSpPr>
            <p:cNvPr id="17" name="TextBox 16">
              <a:extLst>
                <a:ext uri="{FF2B5EF4-FFF2-40B4-BE49-F238E27FC236}">
                  <a16:creationId xmlns:a16="http://schemas.microsoft.com/office/drawing/2014/main" id="{AB012201-8E65-FD85-3F31-D4A2F95508DE}"/>
                </a:ext>
              </a:extLst>
            </p:cNvPr>
            <p:cNvSpPr txBox="1"/>
            <p:nvPr/>
          </p:nvSpPr>
          <p:spPr>
            <a:xfrm>
              <a:off x="7869777" y="3223020"/>
              <a:ext cx="2962538" cy="1631216"/>
            </a:xfrm>
            <a:prstGeom prst="rect">
              <a:avLst/>
            </a:prstGeom>
            <a:noFill/>
          </p:spPr>
          <p:txBody>
            <a:bodyPr wrap="square" rtlCol="0">
              <a:spAutoFit/>
            </a:bodyPr>
            <a:lstStyle/>
            <a:p>
              <a:r>
                <a:rPr lang="en-US" sz="1400" b="1" dirty="0">
                  <a:solidFill>
                    <a:srgbClr val="2D2E92"/>
                  </a:solidFill>
                  <a:effectLst/>
                  <a:latin typeface="Arial Light"/>
                  <a:cs typeface="Arial" panose="020B0604020202020204" pitchFamily="34" charset="0"/>
                </a:rPr>
                <a:t>Experienced and Dedicated Management Team</a:t>
              </a:r>
            </a:p>
            <a:p>
              <a:r>
                <a:rPr lang="en-US" sz="1200" dirty="0">
                  <a:solidFill>
                    <a:schemeClr val="tx1">
                      <a:lumMod val="75000"/>
                      <a:lumOff val="25000"/>
                    </a:schemeClr>
                  </a:solidFill>
                  <a:effectLst/>
                  <a:latin typeface="Arial Light"/>
                  <a:cs typeface="Calibri Light" panose="020F0302020204030204" pitchFamily="34" charset="0"/>
                </a:rPr>
                <a:t>Dr. KV </a:t>
              </a:r>
              <a:r>
                <a:rPr lang="en-US" sz="1200" dirty="0" err="1">
                  <a:solidFill>
                    <a:schemeClr val="tx1">
                      <a:lumMod val="75000"/>
                      <a:lumOff val="25000"/>
                    </a:schemeClr>
                  </a:solidFill>
                  <a:effectLst/>
                  <a:latin typeface="Arial Light"/>
                  <a:cs typeface="Calibri Light" panose="020F0302020204030204" pitchFamily="34" charset="0"/>
                </a:rPr>
                <a:t>Tolin</a:t>
              </a:r>
              <a:r>
                <a:rPr lang="en-US" sz="1200" dirty="0">
                  <a:solidFill>
                    <a:schemeClr val="tx1">
                      <a:lumMod val="75000"/>
                      <a:lumOff val="25000"/>
                    </a:schemeClr>
                  </a:solidFill>
                  <a:effectLst/>
                  <a:latin typeface="Arial Light"/>
                  <a:cs typeface="Calibri Light" panose="020F0302020204030204" pitchFamily="34" charset="0"/>
                </a:rPr>
                <a:t>, our Chairman and Managing Director, brings over three decades of techno-commercial management experience in the rubber and </a:t>
              </a:r>
              <a:r>
                <a:rPr lang="en-US" sz="1200" dirty="0" err="1">
                  <a:solidFill>
                    <a:schemeClr val="tx1">
                      <a:lumMod val="75000"/>
                      <a:lumOff val="25000"/>
                    </a:schemeClr>
                  </a:solidFill>
                  <a:effectLst/>
                  <a:latin typeface="Arial Light"/>
                  <a:cs typeface="Calibri Light" panose="020F0302020204030204" pitchFamily="34" charset="0"/>
                </a:rPr>
                <a:t>tyre</a:t>
              </a:r>
              <a:r>
                <a:rPr lang="en-US" sz="1200" dirty="0">
                  <a:solidFill>
                    <a:schemeClr val="tx1">
                      <a:lumMod val="75000"/>
                      <a:lumOff val="25000"/>
                    </a:schemeClr>
                  </a:solidFill>
                  <a:effectLst/>
                  <a:latin typeface="Arial Light"/>
                  <a:cs typeface="Calibri Light" panose="020F0302020204030204" pitchFamily="34" charset="0"/>
                </a:rPr>
                <a:t> industry</a:t>
              </a:r>
            </a:p>
            <a:p>
              <a:r>
                <a:rPr lang="en-US" sz="1200" dirty="0">
                  <a:solidFill>
                    <a:srgbClr val="1F497D"/>
                  </a:solidFill>
                  <a:effectLst/>
                  <a:latin typeface="Arial Light"/>
                  <a:cs typeface="Calibri Light" panose="020F0302020204030204" pitchFamily="34" charset="0"/>
                </a:rPr>
                <a:t> </a:t>
              </a:r>
              <a:endParaRPr lang="en-US" sz="1200" dirty="0">
                <a:solidFill>
                  <a:srgbClr val="242424"/>
                </a:solidFill>
                <a:effectLst/>
                <a:latin typeface="Arial Light"/>
                <a:cs typeface="Calibri Light" panose="020F0302020204030204" pitchFamily="34" charset="0"/>
              </a:endParaRPr>
            </a:p>
          </p:txBody>
        </p:sp>
        <p:cxnSp>
          <p:nvCxnSpPr>
            <p:cNvPr id="19" name="Straight Connector 18">
              <a:extLst>
                <a:ext uri="{FF2B5EF4-FFF2-40B4-BE49-F238E27FC236}">
                  <a16:creationId xmlns:a16="http://schemas.microsoft.com/office/drawing/2014/main" id="{7FA884AA-1DCB-65C6-E578-4AE157B0A8FD}"/>
                </a:ext>
              </a:extLst>
            </p:cNvPr>
            <p:cNvCxnSpPr>
              <a:cxnSpLocks/>
            </p:cNvCxnSpPr>
            <p:nvPr/>
          </p:nvCxnSpPr>
          <p:spPr>
            <a:xfrm>
              <a:off x="1563756" y="2729268"/>
              <a:ext cx="9064487"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DDAB78-BF66-A8E5-872E-14780C3686A8}"/>
                </a:ext>
              </a:extLst>
            </p:cNvPr>
            <p:cNvCxnSpPr>
              <a:cxnSpLocks/>
            </p:cNvCxnSpPr>
            <p:nvPr/>
          </p:nvCxnSpPr>
          <p:spPr>
            <a:xfrm>
              <a:off x="2481369" y="2321788"/>
              <a:ext cx="0" cy="915757"/>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3573DF-044D-50E9-FC77-1A713925BA53}"/>
                </a:ext>
              </a:extLst>
            </p:cNvPr>
            <p:cNvCxnSpPr>
              <a:cxnSpLocks/>
            </p:cNvCxnSpPr>
            <p:nvPr/>
          </p:nvCxnSpPr>
          <p:spPr>
            <a:xfrm>
              <a:off x="4039824" y="2321788"/>
              <a:ext cx="0" cy="2279664"/>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EF3D95-2256-F003-12DD-B38AE5612694}"/>
                </a:ext>
              </a:extLst>
            </p:cNvPr>
            <p:cNvCxnSpPr>
              <a:cxnSpLocks/>
            </p:cNvCxnSpPr>
            <p:nvPr/>
          </p:nvCxnSpPr>
          <p:spPr>
            <a:xfrm>
              <a:off x="5757305" y="2321788"/>
              <a:ext cx="0" cy="915757"/>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8C0A40F-9CC7-1519-2D9F-EA1BC9052EDD}"/>
                </a:ext>
              </a:extLst>
            </p:cNvPr>
            <p:cNvCxnSpPr>
              <a:cxnSpLocks/>
            </p:cNvCxnSpPr>
            <p:nvPr/>
          </p:nvCxnSpPr>
          <p:spPr>
            <a:xfrm>
              <a:off x="7578153" y="2349804"/>
              <a:ext cx="0" cy="2279664"/>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9C33A7-7C2D-A043-AEBC-66FCBFF5E1F8}"/>
                </a:ext>
              </a:extLst>
            </p:cNvPr>
            <p:cNvCxnSpPr>
              <a:cxnSpLocks/>
            </p:cNvCxnSpPr>
            <p:nvPr/>
          </p:nvCxnSpPr>
          <p:spPr>
            <a:xfrm>
              <a:off x="9313615" y="2321788"/>
              <a:ext cx="0" cy="915757"/>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8B2B730-586F-E1BA-6D26-73AD9E6181B5}"/>
                </a:ext>
              </a:extLst>
            </p:cNvPr>
            <p:cNvGrpSpPr/>
            <p:nvPr/>
          </p:nvGrpSpPr>
          <p:grpSpPr>
            <a:xfrm>
              <a:off x="1988094" y="1479855"/>
              <a:ext cx="986550" cy="986550"/>
              <a:chOff x="4810403" y="1509980"/>
              <a:chExt cx="1919020" cy="1919020"/>
            </a:xfrm>
          </p:grpSpPr>
          <p:pic>
            <p:nvPicPr>
              <p:cNvPr id="30" name="Picture 29">
                <a:extLst>
                  <a:ext uri="{FF2B5EF4-FFF2-40B4-BE49-F238E27FC236}">
                    <a16:creationId xmlns:a16="http://schemas.microsoft.com/office/drawing/2014/main" id="{0CA7BCEA-BDB7-DD8F-8910-4F0D6763A462}"/>
                  </a:ext>
                </a:extLst>
              </p:cNvPr>
              <p:cNvPicPr>
                <a:picLocks noChangeAspect="1"/>
              </p:cNvPicPr>
              <p:nvPr/>
            </p:nvPicPr>
            <p:blipFill>
              <a:blip r:embed="rId4" cstate="print">
                <a:alphaModFix amt="46000"/>
                <a:extLst>
                  <a:ext uri="{28A0092B-C50C-407E-A947-70E740481C1C}">
                    <a14:useLocalDpi xmlns:a14="http://schemas.microsoft.com/office/drawing/2010/main" val="0"/>
                  </a:ext>
                </a:extLst>
              </a:blip>
              <a:stretch>
                <a:fillRect/>
              </a:stretch>
            </p:blipFill>
            <p:spPr>
              <a:xfrm>
                <a:off x="4810403" y="1509980"/>
                <a:ext cx="1919020" cy="1919020"/>
              </a:xfrm>
              <a:prstGeom prst="rect">
                <a:avLst/>
              </a:prstGeom>
            </p:spPr>
          </p:pic>
          <p:sp>
            <p:nvSpPr>
              <p:cNvPr id="31" name="Oval 30">
                <a:extLst>
                  <a:ext uri="{FF2B5EF4-FFF2-40B4-BE49-F238E27FC236}">
                    <a16:creationId xmlns:a16="http://schemas.microsoft.com/office/drawing/2014/main" id="{B7FBA9BE-7D8C-F531-650B-4DF0650D09B3}"/>
                  </a:ext>
                </a:extLst>
              </p:cNvPr>
              <p:cNvSpPr/>
              <p:nvPr/>
            </p:nvSpPr>
            <p:spPr>
              <a:xfrm>
                <a:off x="4952650"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Light"/>
                </a:endParaRPr>
              </a:p>
            </p:txBody>
          </p:sp>
        </p:grpSp>
        <p:grpSp>
          <p:nvGrpSpPr>
            <p:cNvPr id="39" name="Group 38">
              <a:extLst>
                <a:ext uri="{FF2B5EF4-FFF2-40B4-BE49-F238E27FC236}">
                  <a16:creationId xmlns:a16="http://schemas.microsoft.com/office/drawing/2014/main" id="{044C05E7-0948-99B6-0435-E05FA20007E9}"/>
                </a:ext>
              </a:extLst>
            </p:cNvPr>
            <p:cNvGrpSpPr/>
            <p:nvPr/>
          </p:nvGrpSpPr>
          <p:grpSpPr>
            <a:xfrm>
              <a:off x="3559238" y="1479855"/>
              <a:ext cx="986550" cy="986550"/>
              <a:chOff x="4810403" y="1509980"/>
              <a:chExt cx="1919020" cy="1919020"/>
            </a:xfrm>
          </p:grpSpPr>
          <p:pic>
            <p:nvPicPr>
              <p:cNvPr id="40" name="Picture 39">
                <a:extLst>
                  <a:ext uri="{FF2B5EF4-FFF2-40B4-BE49-F238E27FC236}">
                    <a16:creationId xmlns:a16="http://schemas.microsoft.com/office/drawing/2014/main" id="{99880953-E10E-EA2A-3DC4-F17925F893BD}"/>
                  </a:ext>
                </a:extLst>
              </p:cNvPr>
              <p:cNvPicPr>
                <a:picLocks noChangeAspect="1"/>
              </p:cNvPicPr>
              <p:nvPr/>
            </p:nvPicPr>
            <p:blipFill>
              <a:blip r:embed="rId4" cstate="print">
                <a:alphaModFix amt="46000"/>
                <a:extLst>
                  <a:ext uri="{28A0092B-C50C-407E-A947-70E740481C1C}">
                    <a14:useLocalDpi xmlns:a14="http://schemas.microsoft.com/office/drawing/2010/main" val="0"/>
                  </a:ext>
                </a:extLst>
              </a:blip>
              <a:stretch>
                <a:fillRect/>
              </a:stretch>
            </p:blipFill>
            <p:spPr>
              <a:xfrm>
                <a:off x="4810403" y="1509980"/>
                <a:ext cx="1919020" cy="1919020"/>
              </a:xfrm>
              <a:prstGeom prst="rect">
                <a:avLst/>
              </a:prstGeom>
            </p:spPr>
          </p:pic>
          <p:sp>
            <p:nvSpPr>
              <p:cNvPr id="41" name="Oval 40">
                <a:extLst>
                  <a:ext uri="{FF2B5EF4-FFF2-40B4-BE49-F238E27FC236}">
                    <a16:creationId xmlns:a16="http://schemas.microsoft.com/office/drawing/2014/main" id="{8DB28576-0ED6-170F-D318-D1C736DFE9F9}"/>
                  </a:ext>
                </a:extLst>
              </p:cNvPr>
              <p:cNvSpPr/>
              <p:nvPr/>
            </p:nvSpPr>
            <p:spPr>
              <a:xfrm>
                <a:off x="4952650"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Light"/>
                </a:endParaRPr>
              </a:p>
            </p:txBody>
          </p:sp>
        </p:grpSp>
        <p:grpSp>
          <p:nvGrpSpPr>
            <p:cNvPr id="42" name="Group 41">
              <a:extLst>
                <a:ext uri="{FF2B5EF4-FFF2-40B4-BE49-F238E27FC236}">
                  <a16:creationId xmlns:a16="http://schemas.microsoft.com/office/drawing/2014/main" id="{BC09A81C-D587-72B9-1C16-012080B2AC37}"/>
                </a:ext>
              </a:extLst>
            </p:cNvPr>
            <p:cNvGrpSpPr/>
            <p:nvPr/>
          </p:nvGrpSpPr>
          <p:grpSpPr>
            <a:xfrm>
              <a:off x="5257317" y="1479855"/>
              <a:ext cx="986550" cy="986550"/>
              <a:chOff x="4810403" y="1509980"/>
              <a:chExt cx="1919020" cy="1919020"/>
            </a:xfrm>
          </p:grpSpPr>
          <p:pic>
            <p:nvPicPr>
              <p:cNvPr id="43" name="Picture 42">
                <a:extLst>
                  <a:ext uri="{FF2B5EF4-FFF2-40B4-BE49-F238E27FC236}">
                    <a16:creationId xmlns:a16="http://schemas.microsoft.com/office/drawing/2014/main" id="{B91966B1-6F06-9614-E679-C776DB635A80}"/>
                  </a:ext>
                </a:extLst>
              </p:cNvPr>
              <p:cNvPicPr>
                <a:picLocks noChangeAspect="1"/>
              </p:cNvPicPr>
              <p:nvPr/>
            </p:nvPicPr>
            <p:blipFill>
              <a:blip r:embed="rId4" cstate="print">
                <a:alphaModFix amt="46000"/>
                <a:extLst>
                  <a:ext uri="{28A0092B-C50C-407E-A947-70E740481C1C}">
                    <a14:useLocalDpi xmlns:a14="http://schemas.microsoft.com/office/drawing/2010/main" val="0"/>
                  </a:ext>
                </a:extLst>
              </a:blip>
              <a:stretch>
                <a:fillRect/>
              </a:stretch>
            </p:blipFill>
            <p:spPr>
              <a:xfrm>
                <a:off x="4810403" y="1509980"/>
                <a:ext cx="1919020" cy="1919020"/>
              </a:xfrm>
              <a:prstGeom prst="rect">
                <a:avLst/>
              </a:prstGeom>
            </p:spPr>
          </p:pic>
          <p:sp>
            <p:nvSpPr>
              <p:cNvPr id="44" name="Oval 43">
                <a:extLst>
                  <a:ext uri="{FF2B5EF4-FFF2-40B4-BE49-F238E27FC236}">
                    <a16:creationId xmlns:a16="http://schemas.microsoft.com/office/drawing/2014/main" id="{F967674F-10F2-3C73-BE0A-21C2E9DC285C}"/>
                  </a:ext>
                </a:extLst>
              </p:cNvPr>
              <p:cNvSpPr/>
              <p:nvPr/>
            </p:nvSpPr>
            <p:spPr>
              <a:xfrm>
                <a:off x="4952650"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Light"/>
                </a:endParaRPr>
              </a:p>
            </p:txBody>
          </p:sp>
        </p:grpSp>
        <p:grpSp>
          <p:nvGrpSpPr>
            <p:cNvPr id="45" name="Group 44">
              <a:extLst>
                <a:ext uri="{FF2B5EF4-FFF2-40B4-BE49-F238E27FC236}">
                  <a16:creationId xmlns:a16="http://schemas.microsoft.com/office/drawing/2014/main" id="{65029929-FE1C-73A1-373C-AE308442FD41}"/>
                </a:ext>
              </a:extLst>
            </p:cNvPr>
            <p:cNvGrpSpPr/>
            <p:nvPr/>
          </p:nvGrpSpPr>
          <p:grpSpPr>
            <a:xfrm>
              <a:off x="7073833" y="1479855"/>
              <a:ext cx="986550" cy="986550"/>
              <a:chOff x="4810403" y="1509980"/>
              <a:chExt cx="1919020" cy="1919020"/>
            </a:xfrm>
          </p:grpSpPr>
          <p:pic>
            <p:nvPicPr>
              <p:cNvPr id="46" name="Picture 45">
                <a:extLst>
                  <a:ext uri="{FF2B5EF4-FFF2-40B4-BE49-F238E27FC236}">
                    <a16:creationId xmlns:a16="http://schemas.microsoft.com/office/drawing/2014/main" id="{AB9B1C5E-C144-600C-315C-E9BA10537FDB}"/>
                  </a:ext>
                </a:extLst>
              </p:cNvPr>
              <p:cNvPicPr>
                <a:picLocks noChangeAspect="1"/>
              </p:cNvPicPr>
              <p:nvPr/>
            </p:nvPicPr>
            <p:blipFill>
              <a:blip r:embed="rId4" cstate="print">
                <a:alphaModFix amt="46000"/>
                <a:extLst>
                  <a:ext uri="{28A0092B-C50C-407E-A947-70E740481C1C}">
                    <a14:useLocalDpi xmlns:a14="http://schemas.microsoft.com/office/drawing/2010/main" val="0"/>
                  </a:ext>
                </a:extLst>
              </a:blip>
              <a:stretch>
                <a:fillRect/>
              </a:stretch>
            </p:blipFill>
            <p:spPr>
              <a:xfrm>
                <a:off x="4810403" y="1509980"/>
                <a:ext cx="1919020" cy="1919020"/>
              </a:xfrm>
              <a:prstGeom prst="rect">
                <a:avLst/>
              </a:prstGeom>
            </p:spPr>
          </p:pic>
          <p:sp>
            <p:nvSpPr>
              <p:cNvPr id="47" name="Oval 46">
                <a:extLst>
                  <a:ext uri="{FF2B5EF4-FFF2-40B4-BE49-F238E27FC236}">
                    <a16:creationId xmlns:a16="http://schemas.microsoft.com/office/drawing/2014/main" id="{90809704-030A-68AC-9DA6-46DB4BB6B03C}"/>
                  </a:ext>
                </a:extLst>
              </p:cNvPr>
              <p:cNvSpPr/>
              <p:nvPr/>
            </p:nvSpPr>
            <p:spPr>
              <a:xfrm>
                <a:off x="4952650"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Light"/>
                </a:endParaRPr>
              </a:p>
            </p:txBody>
          </p:sp>
        </p:grpSp>
        <p:grpSp>
          <p:nvGrpSpPr>
            <p:cNvPr id="48" name="Group 47">
              <a:extLst>
                <a:ext uri="{FF2B5EF4-FFF2-40B4-BE49-F238E27FC236}">
                  <a16:creationId xmlns:a16="http://schemas.microsoft.com/office/drawing/2014/main" id="{E8DDA847-DDE8-BB7C-338B-56725431EB91}"/>
                </a:ext>
              </a:extLst>
            </p:cNvPr>
            <p:cNvGrpSpPr/>
            <p:nvPr/>
          </p:nvGrpSpPr>
          <p:grpSpPr>
            <a:xfrm>
              <a:off x="8820340" y="1479855"/>
              <a:ext cx="986550" cy="986550"/>
              <a:chOff x="4810403" y="1509980"/>
              <a:chExt cx="1919020" cy="1919020"/>
            </a:xfrm>
          </p:grpSpPr>
          <p:pic>
            <p:nvPicPr>
              <p:cNvPr id="49" name="Picture 48">
                <a:extLst>
                  <a:ext uri="{FF2B5EF4-FFF2-40B4-BE49-F238E27FC236}">
                    <a16:creationId xmlns:a16="http://schemas.microsoft.com/office/drawing/2014/main" id="{8E48A37E-B582-E1D7-E5C4-9C99E5648AFB}"/>
                  </a:ext>
                </a:extLst>
              </p:cNvPr>
              <p:cNvPicPr>
                <a:picLocks noChangeAspect="1"/>
              </p:cNvPicPr>
              <p:nvPr/>
            </p:nvPicPr>
            <p:blipFill>
              <a:blip r:embed="rId4" cstate="print">
                <a:alphaModFix amt="46000"/>
                <a:extLst>
                  <a:ext uri="{28A0092B-C50C-407E-A947-70E740481C1C}">
                    <a14:useLocalDpi xmlns:a14="http://schemas.microsoft.com/office/drawing/2010/main" val="0"/>
                  </a:ext>
                </a:extLst>
              </a:blip>
              <a:stretch>
                <a:fillRect/>
              </a:stretch>
            </p:blipFill>
            <p:spPr>
              <a:xfrm>
                <a:off x="4810403" y="1509980"/>
                <a:ext cx="1919020" cy="1919020"/>
              </a:xfrm>
              <a:prstGeom prst="rect">
                <a:avLst/>
              </a:prstGeom>
            </p:spPr>
          </p:pic>
          <p:sp>
            <p:nvSpPr>
              <p:cNvPr id="50" name="Oval 49">
                <a:extLst>
                  <a:ext uri="{FF2B5EF4-FFF2-40B4-BE49-F238E27FC236}">
                    <a16:creationId xmlns:a16="http://schemas.microsoft.com/office/drawing/2014/main" id="{BFDCF6B5-EE68-B37B-D03C-66B6867E4FCD}"/>
                  </a:ext>
                </a:extLst>
              </p:cNvPr>
              <p:cNvSpPr/>
              <p:nvPr/>
            </p:nvSpPr>
            <p:spPr>
              <a:xfrm>
                <a:off x="4952650" y="1658092"/>
                <a:ext cx="1649861" cy="1649861"/>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Light"/>
                </a:endParaRPr>
              </a:p>
            </p:txBody>
          </p:sp>
        </p:grpSp>
        <p:pic>
          <p:nvPicPr>
            <p:cNvPr id="51" name="Picture 50">
              <a:extLst>
                <a:ext uri="{FF2B5EF4-FFF2-40B4-BE49-F238E27FC236}">
                  <a16:creationId xmlns:a16="http://schemas.microsoft.com/office/drawing/2014/main" id="{ED674104-94B2-EB42-E82E-524B266864D9}"/>
                </a:ext>
              </a:extLst>
            </p:cNvPr>
            <p:cNvPicPr>
              <a:picLocks noChangeAspect="1"/>
            </p:cNvPicPr>
            <p:nvPr/>
          </p:nvPicPr>
          <p:blipFill>
            <a:blip r:embed="rId5"/>
            <a:stretch>
              <a:fillRect/>
            </a:stretch>
          </p:blipFill>
          <p:spPr>
            <a:xfrm>
              <a:off x="2271782" y="1708469"/>
              <a:ext cx="419174" cy="519925"/>
            </a:xfrm>
            <a:prstGeom prst="rect">
              <a:avLst/>
            </a:prstGeom>
          </p:spPr>
        </p:pic>
        <p:pic>
          <p:nvPicPr>
            <p:cNvPr id="52" name="Picture 51">
              <a:extLst>
                <a:ext uri="{FF2B5EF4-FFF2-40B4-BE49-F238E27FC236}">
                  <a16:creationId xmlns:a16="http://schemas.microsoft.com/office/drawing/2014/main" id="{C4CCA307-5D85-1674-4DD6-13474109730C}"/>
                </a:ext>
              </a:extLst>
            </p:cNvPr>
            <p:cNvPicPr>
              <a:picLocks noChangeAspect="1"/>
            </p:cNvPicPr>
            <p:nvPr/>
          </p:nvPicPr>
          <p:blipFill>
            <a:blip r:embed="rId6"/>
            <a:stretch>
              <a:fillRect/>
            </a:stretch>
          </p:blipFill>
          <p:spPr>
            <a:xfrm>
              <a:off x="3804610" y="1733339"/>
              <a:ext cx="507727" cy="502086"/>
            </a:xfrm>
            <a:prstGeom prst="rect">
              <a:avLst/>
            </a:prstGeom>
          </p:spPr>
        </p:pic>
        <p:pic>
          <p:nvPicPr>
            <p:cNvPr id="53" name="Picture 52">
              <a:extLst>
                <a:ext uri="{FF2B5EF4-FFF2-40B4-BE49-F238E27FC236}">
                  <a16:creationId xmlns:a16="http://schemas.microsoft.com/office/drawing/2014/main" id="{EA741FDA-2C49-5DC2-41BD-59C4301EF904}"/>
                </a:ext>
              </a:extLst>
            </p:cNvPr>
            <p:cNvPicPr>
              <a:picLocks noChangeAspect="1"/>
            </p:cNvPicPr>
            <p:nvPr/>
          </p:nvPicPr>
          <p:blipFill>
            <a:blip r:embed="rId7"/>
            <a:stretch>
              <a:fillRect/>
            </a:stretch>
          </p:blipFill>
          <p:spPr>
            <a:xfrm>
              <a:off x="5518238" y="1733339"/>
              <a:ext cx="509140" cy="421397"/>
            </a:xfrm>
            <a:prstGeom prst="rect">
              <a:avLst/>
            </a:prstGeom>
          </p:spPr>
        </p:pic>
        <p:pic>
          <p:nvPicPr>
            <p:cNvPr id="54" name="Picture 53">
              <a:extLst>
                <a:ext uri="{FF2B5EF4-FFF2-40B4-BE49-F238E27FC236}">
                  <a16:creationId xmlns:a16="http://schemas.microsoft.com/office/drawing/2014/main" id="{C8097B16-63AF-2FC6-D3B6-C9E64F03A6F0}"/>
                </a:ext>
              </a:extLst>
            </p:cNvPr>
            <p:cNvPicPr>
              <a:picLocks noChangeAspect="1"/>
            </p:cNvPicPr>
            <p:nvPr/>
          </p:nvPicPr>
          <p:blipFill>
            <a:blip r:embed="rId8"/>
            <a:stretch>
              <a:fillRect/>
            </a:stretch>
          </p:blipFill>
          <p:spPr>
            <a:xfrm>
              <a:off x="7309461" y="1767233"/>
              <a:ext cx="515284" cy="449152"/>
            </a:xfrm>
            <a:prstGeom prst="rect">
              <a:avLst/>
            </a:prstGeom>
          </p:spPr>
        </p:pic>
        <p:pic>
          <p:nvPicPr>
            <p:cNvPr id="55" name="Picture 54">
              <a:extLst>
                <a:ext uri="{FF2B5EF4-FFF2-40B4-BE49-F238E27FC236}">
                  <a16:creationId xmlns:a16="http://schemas.microsoft.com/office/drawing/2014/main" id="{34976F53-59F4-C5D6-5905-042D2E318CE5}"/>
                </a:ext>
              </a:extLst>
            </p:cNvPr>
            <p:cNvPicPr>
              <a:picLocks noChangeAspect="1"/>
            </p:cNvPicPr>
            <p:nvPr/>
          </p:nvPicPr>
          <p:blipFill>
            <a:blip r:embed="rId9"/>
            <a:stretch>
              <a:fillRect/>
            </a:stretch>
          </p:blipFill>
          <p:spPr>
            <a:xfrm>
              <a:off x="8989905" y="1767233"/>
              <a:ext cx="647421" cy="362556"/>
            </a:xfrm>
            <a:prstGeom prst="rect">
              <a:avLst/>
            </a:prstGeom>
          </p:spPr>
        </p:pic>
        <p:sp>
          <p:nvSpPr>
            <p:cNvPr id="56" name="Oval 55">
              <a:extLst>
                <a:ext uri="{FF2B5EF4-FFF2-40B4-BE49-F238E27FC236}">
                  <a16:creationId xmlns:a16="http://schemas.microsoft.com/office/drawing/2014/main" id="{8EE266FC-58D4-9601-EAAF-19A4EDB77AA4}"/>
                </a:ext>
              </a:extLst>
            </p:cNvPr>
            <p:cNvSpPr/>
            <p:nvPr/>
          </p:nvSpPr>
          <p:spPr>
            <a:xfrm>
              <a:off x="2419087" y="2666986"/>
              <a:ext cx="124564" cy="124564"/>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latin typeface="Arial Light"/>
              </a:endParaRPr>
            </a:p>
          </p:txBody>
        </p:sp>
        <p:sp>
          <p:nvSpPr>
            <p:cNvPr id="57" name="Oval 56">
              <a:extLst>
                <a:ext uri="{FF2B5EF4-FFF2-40B4-BE49-F238E27FC236}">
                  <a16:creationId xmlns:a16="http://schemas.microsoft.com/office/drawing/2014/main" id="{27420BD9-758E-2B42-6F84-670421BBC9E1}"/>
                </a:ext>
              </a:extLst>
            </p:cNvPr>
            <p:cNvSpPr/>
            <p:nvPr/>
          </p:nvSpPr>
          <p:spPr>
            <a:xfrm>
              <a:off x="3977542" y="2666986"/>
              <a:ext cx="124564" cy="124564"/>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latin typeface="Arial Light"/>
              </a:endParaRPr>
            </a:p>
          </p:txBody>
        </p:sp>
        <p:sp>
          <p:nvSpPr>
            <p:cNvPr id="58" name="Oval 57">
              <a:extLst>
                <a:ext uri="{FF2B5EF4-FFF2-40B4-BE49-F238E27FC236}">
                  <a16:creationId xmlns:a16="http://schemas.microsoft.com/office/drawing/2014/main" id="{983A0EE9-0030-A342-E806-10EA1C2678DC}"/>
                </a:ext>
              </a:extLst>
            </p:cNvPr>
            <p:cNvSpPr/>
            <p:nvPr/>
          </p:nvSpPr>
          <p:spPr>
            <a:xfrm>
              <a:off x="5695023" y="2666986"/>
              <a:ext cx="124564" cy="124564"/>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latin typeface="Arial Light"/>
              </a:endParaRPr>
            </a:p>
          </p:txBody>
        </p:sp>
        <p:sp>
          <p:nvSpPr>
            <p:cNvPr id="59" name="Oval 58">
              <a:extLst>
                <a:ext uri="{FF2B5EF4-FFF2-40B4-BE49-F238E27FC236}">
                  <a16:creationId xmlns:a16="http://schemas.microsoft.com/office/drawing/2014/main" id="{03C5A06F-375A-3753-C774-DBCB93CCAA61}"/>
                </a:ext>
              </a:extLst>
            </p:cNvPr>
            <p:cNvSpPr/>
            <p:nvPr/>
          </p:nvSpPr>
          <p:spPr>
            <a:xfrm>
              <a:off x="7515871" y="2666986"/>
              <a:ext cx="124564" cy="124564"/>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latin typeface="Arial Light"/>
              </a:endParaRPr>
            </a:p>
          </p:txBody>
        </p:sp>
        <p:sp>
          <p:nvSpPr>
            <p:cNvPr id="60" name="Oval 59">
              <a:extLst>
                <a:ext uri="{FF2B5EF4-FFF2-40B4-BE49-F238E27FC236}">
                  <a16:creationId xmlns:a16="http://schemas.microsoft.com/office/drawing/2014/main" id="{483E0B40-6DAE-962F-EC54-D9CD2B11C1A9}"/>
                </a:ext>
              </a:extLst>
            </p:cNvPr>
            <p:cNvSpPr/>
            <p:nvPr/>
          </p:nvSpPr>
          <p:spPr>
            <a:xfrm>
              <a:off x="9251333" y="2666986"/>
              <a:ext cx="124564" cy="124564"/>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latin typeface="Arial Light"/>
              </a:endParaRPr>
            </a:p>
          </p:txBody>
        </p:sp>
      </p:grpSp>
    </p:spTree>
    <p:extLst>
      <p:ext uri="{BB962C8B-B14F-4D97-AF65-F5344CB8AC3E}">
        <p14:creationId xmlns:p14="http://schemas.microsoft.com/office/powerpoint/2010/main" val="3719893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7EB80-E656-41DA-CCD6-3125C86BD011}"/>
              </a:ext>
            </a:extLst>
          </p:cNvPr>
          <p:cNvSpPr txBox="1"/>
          <p:nvPr/>
        </p:nvSpPr>
        <p:spPr>
          <a:xfrm>
            <a:off x="3967735" y="2829760"/>
            <a:ext cx="5016117" cy="1446550"/>
          </a:xfrm>
          <a:prstGeom prst="rect">
            <a:avLst/>
          </a:prstGeom>
          <a:noFill/>
        </p:spPr>
        <p:txBody>
          <a:bodyPr wrap="none" rtlCol="0">
            <a:spAutoFit/>
          </a:bodyPr>
          <a:lstStyle/>
          <a:p>
            <a:r>
              <a:rPr lang="en-US" sz="4400" b="1" dirty="0" smtClean="0">
                <a:solidFill>
                  <a:schemeClr val="bg1"/>
                </a:solidFill>
                <a:latin typeface="Arial" panose="020B0604020202020204" pitchFamily="34" charset="0"/>
                <a:cs typeface="Arial" panose="020B0604020202020204" pitchFamily="34" charset="0"/>
              </a:rPr>
              <a:t>Consolidated </a:t>
            </a:r>
          </a:p>
          <a:p>
            <a:r>
              <a:rPr lang="en-US" sz="4400" b="1" dirty="0" smtClean="0">
                <a:solidFill>
                  <a:schemeClr val="bg1"/>
                </a:solidFill>
                <a:latin typeface="Arial" panose="020B0604020202020204" pitchFamily="34" charset="0"/>
                <a:cs typeface="Arial" panose="020B0604020202020204" pitchFamily="34" charset="0"/>
              </a:rPr>
              <a:t>Annual Financials</a:t>
            </a:r>
            <a:endParaRPr lang="en-US" sz="44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7306C1F-4BFE-769B-54BC-1C62C8E1F82A}"/>
              </a:ext>
            </a:extLst>
          </p:cNvPr>
          <p:cNvPicPr>
            <a:picLocks noChangeAspect="1"/>
          </p:cNvPicPr>
          <p:nvPr/>
        </p:nvPicPr>
        <p:blipFill>
          <a:blip r:embed="rId3">
            <a:lum bright="100000" contrast="100000"/>
            <a:alphaModFix/>
          </a:blip>
          <a:stretch>
            <a:fillRect/>
          </a:stretch>
        </p:blipFill>
        <p:spPr>
          <a:xfrm>
            <a:off x="2724850" y="2926032"/>
            <a:ext cx="727660" cy="633815"/>
          </a:xfrm>
          <a:prstGeom prst="rect">
            <a:avLst/>
          </a:prstGeom>
        </p:spPr>
      </p:pic>
      <p:cxnSp>
        <p:nvCxnSpPr>
          <p:cNvPr id="6" name="Straight Connector 5">
            <a:extLst>
              <a:ext uri="{FF2B5EF4-FFF2-40B4-BE49-F238E27FC236}">
                <a16:creationId xmlns:a16="http://schemas.microsoft.com/office/drawing/2014/main" id="{33E2C087-5CE8-EAF4-5A13-5231AEA994D0}"/>
              </a:ext>
            </a:extLst>
          </p:cNvPr>
          <p:cNvCxnSpPr>
            <a:cxnSpLocks/>
          </p:cNvCxnSpPr>
          <p:nvPr/>
        </p:nvCxnSpPr>
        <p:spPr>
          <a:xfrm>
            <a:off x="1917951" y="3314787"/>
            <a:ext cx="806899"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745DC88-BB8F-70CE-B9B1-854B0C7DCD49}"/>
              </a:ext>
            </a:extLst>
          </p:cNvPr>
          <p:cNvCxnSpPr>
            <a:cxnSpLocks/>
          </p:cNvCxnSpPr>
          <p:nvPr/>
        </p:nvCxnSpPr>
        <p:spPr>
          <a:xfrm>
            <a:off x="3512083" y="3314787"/>
            <a:ext cx="499444"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A3F38F9-8711-6654-307D-09DFE56FED67}"/>
              </a:ext>
            </a:extLst>
          </p:cNvPr>
          <p:cNvCxnSpPr>
            <a:cxnSpLocks/>
          </p:cNvCxnSpPr>
          <p:nvPr/>
        </p:nvCxnSpPr>
        <p:spPr>
          <a:xfrm>
            <a:off x="7983940" y="3314787"/>
            <a:ext cx="2320120"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347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1C40F8-1380-357F-877A-3629EADD7F4D}"/>
              </a:ext>
            </a:extLst>
          </p:cNvPr>
          <p:cNvSpPr txBox="1"/>
          <p:nvPr/>
        </p:nvSpPr>
        <p:spPr>
          <a:xfrm>
            <a:off x="1636556" y="1292711"/>
            <a:ext cx="3414001" cy="276999"/>
          </a:xfrm>
          <a:prstGeom prst="rect">
            <a:avLst/>
          </a:prstGeom>
          <a:noFill/>
        </p:spPr>
        <p:txBody>
          <a:bodyPr wrap="square" rtlCol="0">
            <a:spAutoFit/>
          </a:bodyPr>
          <a:lstStyle/>
          <a:p>
            <a:pPr algn="ctr"/>
            <a:r>
              <a:rPr lang="en-US" sz="1200" b="1" dirty="0">
                <a:solidFill>
                  <a:schemeClr val="tx1">
                    <a:lumMod val="75000"/>
                    <a:lumOff val="25000"/>
                  </a:schemeClr>
                </a:solidFill>
                <a:latin typeface="Arial Light"/>
                <a:cs typeface="Arial" panose="020B0604020202020204" pitchFamily="34" charset="0"/>
              </a:rPr>
              <a:t>Revenue (Amount in </a:t>
            </a:r>
            <a:r>
              <a:rPr lang="en-US" sz="1200" b="1" dirty="0" err="1" smtClean="0">
                <a:solidFill>
                  <a:schemeClr val="tx1">
                    <a:lumMod val="75000"/>
                    <a:lumOff val="25000"/>
                  </a:schemeClr>
                </a:solidFill>
                <a:latin typeface="Arial Light"/>
                <a:cs typeface="Arial" panose="020B0604020202020204" pitchFamily="34" charset="0"/>
              </a:rPr>
              <a:t>Rs</a:t>
            </a:r>
            <a:r>
              <a:rPr lang="en-US" sz="1200" b="1" dirty="0" smtClean="0">
                <a:solidFill>
                  <a:schemeClr val="tx1">
                    <a:lumMod val="75000"/>
                    <a:lumOff val="25000"/>
                  </a:schemeClr>
                </a:solidFill>
                <a:latin typeface="Arial Light"/>
                <a:cs typeface="Arial" panose="020B0604020202020204" pitchFamily="34" charset="0"/>
              </a:rPr>
              <a:t>. </a:t>
            </a:r>
            <a:r>
              <a:rPr lang="en-US" sz="1200" b="1" dirty="0">
                <a:solidFill>
                  <a:schemeClr val="tx1">
                    <a:lumMod val="75000"/>
                    <a:lumOff val="25000"/>
                  </a:schemeClr>
                </a:solidFill>
                <a:latin typeface="Arial Light"/>
                <a:cs typeface="Arial" panose="020B0604020202020204" pitchFamily="34" charset="0"/>
              </a:rPr>
              <a:t>Cr.) </a:t>
            </a:r>
            <a:endParaRPr lang="en-IN" sz="1200" b="1" dirty="0">
              <a:solidFill>
                <a:schemeClr val="tx1">
                  <a:lumMod val="75000"/>
                  <a:lumOff val="25000"/>
                </a:schemeClr>
              </a:solidFill>
              <a:latin typeface="Arial Light"/>
              <a:cs typeface="Arial" panose="020B0604020202020204" pitchFamily="34" charset="0"/>
            </a:endParaRPr>
          </a:p>
        </p:txBody>
      </p:sp>
      <p:sp>
        <p:nvSpPr>
          <p:cNvPr id="6" name="TextBox 5">
            <a:extLst>
              <a:ext uri="{FF2B5EF4-FFF2-40B4-BE49-F238E27FC236}">
                <a16:creationId xmlns:a16="http://schemas.microsoft.com/office/drawing/2014/main" id="{E7105304-7EFB-D148-0EE7-F0E1DE52B6A9}"/>
              </a:ext>
            </a:extLst>
          </p:cNvPr>
          <p:cNvSpPr txBox="1"/>
          <p:nvPr/>
        </p:nvSpPr>
        <p:spPr>
          <a:xfrm>
            <a:off x="6627018" y="1292711"/>
            <a:ext cx="4184073" cy="276999"/>
          </a:xfrm>
          <a:prstGeom prst="rect">
            <a:avLst/>
          </a:prstGeom>
          <a:noFill/>
        </p:spPr>
        <p:txBody>
          <a:bodyPr wrap="square" rtlCol="0">
            <a:spAutoFit/>
          </a:bodyPr>
          <a:lstStyle/>
          <a:p>
            <a:pPr algn="ctr"/>
            <a:r>
              <a:rPr lang="en-US" sz="1200" b="1" dirty="0">
                <a:solidFill>
                  <a:schemeClr val="tx1">
                    <a:lumMod val="75000"/>
                    <a:lumOff val="25000"/>
                  </a:schemeClr>
                </a:solidFill>
                <a:latin typeface="Arial Light"/>
                <a:cs typeface="Arial" panose="020B0604020202020204" pitchFamily="34" charset="0"/>
              </a:rPr>
              <a:t>EBIDTA &amp; PAT (Amount in </a:t>
            </a:r>
            <a:r>
              <a:rPr lang="en-US" sz="1200" b="1" dirty="0" err="1" smtClean="0">
                <a:solidFill>
                  <a:schemeClr val="tx1">
                    <a:lumMod val="75000"/>
                    <a:lumOff val="25000"/>
                  </a:schemeClr>
                </a:solidFill>
                <a:latin typeface="Arial Light"/>
                <a:cs typeface="Arial" panose="020B0604020202020204" pitchFamily="34" charset="0"/>
              </a:rPr>
              <a:t>Rs</a:t>
            </a:r>
            <a:r>
              <a:rPr lang="en-US" sz="1200" b="1" dirty="0" smtClean="0">
                <a:solidFill>
                  <a:schemeClr val="tx1">
                    <a:lumMod val="75000"/>
                    <a:lumOff val="25000"/>
                  </a:schemeClr>
                </a:solidFill>
                <a:latin typeface="Arial Light"/>
                <a:cs typeface="Arial" panose="020B0604020202020204" pitchFamily="34" charset="0"/>
              </a:rPr>
              <a:t>. </a:t>
            </a:r>
            <a:r>
              <a:rPr lang="en-US" sz="1200" b="1" dirty="0">
                <a:solidFill>
                  <a:schemeClr val="tx1">
                    <a:lumMod val="75000"/>
                    <a:lumOff val="25000"/>
                  </a:schemeClr>
                </a:solidFill>
                <a:latin typeface="Arial Light"/>
                <a:cs typeface="Arial" panose="020B0604020202020204" pitchFamily="34" charset="0"/>
              </a:rPr>
              <a:t>Cr.) </a:t>
            </a:r>
            <a:endParaRPr lang="en-IN" sz="1200" b="1" dirty="0">
              <a:solidFill>
                <a:schemeClr val="tx1">
                  <a:lumMod val="75000"/>
                  <a:lumOff val="25000"/>
                </a:schemeClr>
              </a:solidFill>
              <a:latin typeface="Arial Light"/>
              <a:cs typeface="Arial" panose="020B0604020202020204" pitchFamily="34" charset="0"/>
            </a:endParaRPr>
          </a:p>
        </p:txBody>
      </p:sp>
      <p:sp>
        <p:nvSpPr>
          <p:cNvPr id="7" name="TextBox 6">
            <a:extLst>
              <a:ext uri="{FF2B5EF4-FFF2-40B4-BE49-F238E27FC236}">
                <a16:creationId xmlns:a16="http://schemas.microsoft.com/office/drawing/2014/main" id="{1C80DFD6-23B9-81E8-FA92-54DAD3D77CE6}"/>
              </a:ext>
            </a:extLst>
          </p:cNvPr>
          <p:cNvSpPr txBox="1"/>
          <p:nvPr/>
        </p:nvSpPr>
        <p:spPr>
          <a:xfrm>
            <a:off x="230792" y="6488338"/>
            <a:ext cx="7434265" cy="215444"/>
          </a:xfrm>
          <a:prstGeom prst="rect">
            <a:avLst/>
          </a:prstGeom>
          <a:noFill/>
        </p:spPr>
        <p:txBody>
          <a:bodyPr wrap="square" rtlCol="0">
            <a:spAutoFit/>
          </a:bodyPr>
          <a:lstStyle/>
          <a:p>
            <a:r>
              <a:rPr lang="en-GB" sz="800" i="1" dirty="0">
                <a:latin typeface="Helvetica Light Oblique" panose="020B0403020202020204" pitchFamily="34" charset="0"/>
              </a:rPr>
              <a:t>Note: Fiscal 2022 and Fiscal 2023 figures are (on a standalone basis) and Fiscal 2024  figures (on a consolidated basis) based on restated financial statement</a:t>
            </a:r>
            <a:endParaRPr lang="en-IN" sz="800" i="1" dirty="0">
              <a:latin typeface="Helvetica Light Oblique" panose="020B0403020202020204" pitchFamily="34" charset="0"/>
            </a:endParaRPr>
          </a:p>
        </p:txBody>
      </p:sp>
      <p:graphicFrame>
        <p:nvGraphicFramePr>
          <p:cNvPr id="8" name="Chart 7">
            <a:extLst>
              <a:ext uri="{FF2B5EF4-FFF2-40B4-BE49-F238E27FC236}">
                <a16:creationId xmlns:a16="http://schemas.microsoft.com/office/drawing/2014/main" id="{822BA35E-B998-6697-767F-D5C238758A88}"/>
              </a:ext>
            </a:extLst>
          </p:cNvPr>
          <p:cNvGraphicFramePr>
            <a:graphicFrameLocks/>
          </p:cNvGraphicFramePr>
          <p:nvPr>
            <p:extLst>
              <p:ext uri="{D42A27DB-BD31-4B8C-83A1-F6EECF244321}">
                <p14:modId xmlns:p14="http://schemas.microsoft.com/office/powerpoint/2010/main" val="2096666738"/>
              </p:ext>
            </p:extLst>
          </p:nvPr>
        </p:nvGraphicFramePr>
        <p:xfrm>
          <a:off x="1297433" y="1489311"/>
          <a:ext cx="3962642" cy="20727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70719778-EC33-7533-B3A7-7C17F6B18E1D}"/>
              </a:ext>
            </a:extLst>
          </p:cNvPr>
          <p:cNvGraphicFramePr>
            <a:graphicFrameLocks/>
          </p:cNvGraphicFramePr>
          <p:nvPr>
            <p:extLst>
              <p:ext uri="{D42A27DB-BD31-4B8C-83A1-F6EECF244321}">
                <p14:modId xmlns:p14="http://schemas.microsoft.com/office/powerpoint/2010/main" val="1580234160"/>
              </p:ext>
            </p:extLst>
          </p:nvPr>
        </p:nvGraphicFramePr>
        <p:xfrm>
          <a:off x="6285512" y="1628946"/>
          <a:ext cx="4497775" cy="204618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81C40F8-1380-357F-877A-3629EADD7F4D}"/>
              </a:ext>
            </a:extLst>
          </p:cNvPr>
          <p:cNvSpPr txBox="1"/>
          <p:nvPr/>
        </p:nvSpPr>
        <p:spPr>
          <a:xfrm>
            <a:off x="1230752" y="3758648"/>
            <a:ext cx="4225609" cy="276999"/>
          </a:xfrm>
          <a:prstGeom prst="rect">
            <a:avLst/>
          </a:prstGeom>
          <a:noFill/>
        </p:spPr>
        <p:txBody>
          <a:bodyPr wrap="square" rtlCol="0">
            <a:spAutoFit/>
          </a:bodyPr>
          <a:lstStyle/>
          <a:p>
            <a:pPr algn="ctr"/>
            <a:r>
              <a:rPr lang="en-US" sz="1200" b="1" dirty="0">
                <a:solidFill>
                  <a:schemeClr val="tx1">
                    <a:lumMod val="75000"/>
                    <a:lumOff val="25000"/>
                  </a:schemeClr>
                </a:solidFill>
                <a:latin typeface="Arial Light"/>
                <a:cs typeface="Arial" panose="020B0604020202020204" pitchFamily="34" charset="0"/>
              </a:rPr>
              <a:t>Operational Margins (%)</a:t>
            </a:r>
            <a:endParaRPr lang="en-IN" sz="1200" b="1" dirty="0">
              <a:solidFill>
                <a:schemeClr val="tx1">
                  <a:lumMod val="75000"/>
                  <a:lumOff val="25000"/>
                </a:schemeClr>
              </a:solidFill>
              <a:latin typeface="Arial Light"/>
              <a:cs typeface="Arial" panose="020B0604020202020204" pitchFamily="34" charset="0"/>
            </a:endParaRPr>
          </a:p>
        </p:txBody>
      </p:sp>
      <p:sp>
        <p:nvSpPr>
          <p:cNvPr id="11" name="TextBox 10">
            <a:extLst>
              <a:ext uri="{FF2B5EF4-FFF2-40B4-BE49-F238E27FC236}">
                <a16:creationId xmlns:a16="http://schemas.microsoft.com/office/drawing/2014/main" id="{E7105304-7EFB-D148-0EE7-F0E1DE52B6A9}"/>
              </a:ext>
            </a:extLst>
          </p:cNvPr>
          <p:cNvSpPr txBox="1"/>
          <p:nvPr/>
        </p:nvSpPr>
        <p:spPr>
          <a:xfrm>
            <a:off x="6627018" y="3758647"/>
            <a:ext cx="4184073" cy="276999"/>
          </a:xfrm>
          <a:prstGeom prst="rect">
            <a:avLst/>
          </a:prstGeom>
          <a:noFill/>
        </p:spPr>
        <p:txBody>
          <a:bodyPr wrap="square" rtlCol="0">
            <a:spAutoFit/>
          </a:bodyPr>
          <a:lstStyle/>
          <a:p>
            <a:pPr algn="ctr"/>
            <a:r>
              <a:rPr lang="en-US" sz="1200" b="1" dirty="0">
                <a:solidFill>
                  <a:schemeClr val="tx1">
                    <a:lumMod val="75000"/>
                    <a:lumOff val="25000"/>
                  </a:schemeClr>
                </a:solidFill>
                <a:latin typeface="Arial Light"/>
                <a:cs typeface="Arial" panose="020B0604020202020204" pitchFamily="34" charset="0"/>
              </a:rPr>
              <a:t>Financial Margins (%)</a:t>
            </a:r>
            <a:endParaRPr lang="en-IN" sz="1200" b="1" dirty="0">
              <a:solidFill>
                <a:schemeClr val="tx1">
                  <a:lumMod val="75000"/>
                  <a:lumOff val="25000"/>
                </a:schemeClr>
              </a:solidFill>
              <a:latin typeface="Arial Light"/>
              <a:cs typeface="Arial" panose="020B0604020202020204" pitchFamily="34" charset="0"/>
            </a:endParaRPr>
          </a:p>
        </p:txBody>
      </p:sp>
      <p:graphicFrame>
        <p:nvGraphicFramePr>
          <p:cNvPr id="12" name="Chart 11">
            <a:extLst>
              <a:ext uri="{FF2B5EF4-FFF2-40B4-BE49-F238E27FC236}">
                <a16:creationId xmlns:a16="http://schemas.microsoft.com/office/drawing/2014/main" id="{13B16742-3363-8BA1-A7B3-E39319F24EFA}"/>
              </a:ext>
            </a:extLst>
          </p:cNvPr>
          <p:cNvGraphicFramePr>
            <a:graphicFrameLocks/>
          </p:cNvGraphicFramePr>
          <p:nvPr>
            <p:extLst>
              <p:ext uri="{D42A27DB-BD31-4B8C-83A1-F6EECF244321}">
                <p14:modId xmlns:p14="http://schemas.microsoft.com/office/powerpoint/2010/main" val="4234326371"/>
              </p:ext>
            </p:extLst>
          </p:nvPr>
        </p:nvGraphicFramePr>
        <p:xfrm>
          <a:off x="1230752" y="4024579"/>
          <a:ext cx="3962642" cy="22558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071B5E8C-2ABE-4BF0-BC2E-6B09DDA223A7}"/>
              </a:ext>
            </a:extLst>
          </p:cNvPr>
          <p:cNvGraphicFramePr>
            <a:graphicFrameLocks/>
          </p:cNvGraphicFramePr>
          <p:nvPr>
            <p:extLst>
              <p:ext uri="{D42A27DB-BD31-4B8C-83A1-F6EECF244321}">
                <p14:modId xmlns:p14="http://schemas.microsoft.com/office/powerpoint/2010/main" val="4275197082"/>
              </p:ext>
            </p:extLst>
          </p:nvPr>
        </p:nvGraphicFramePr>
        <p:xfrm>
          <a:off x="6811671" y="3974180"/>
          <a:ext cx="3759159" cy="2206564"/>
        </p:xfrm>
        <a:graphic>
          <a:graphicData uri="http://schemas.openxmlformats.org/drawingml/2006/chart">
            <c:chart xmlns:c="http://schemas.openxmlformats.org/drawingml/2006/chart" xmlns:r="http://schemas.openxmlformats.org/officeDocument/2006/relationships" r:id="rId5"/>
          </a:graphicData>
        </a:graphic>
      </p:graphicFrame>
      <p:cxnSp>
        <p:nvCxnSpPr>
          <p:cNvPr id="14" name="Straight Connector 13">
            <a:extLst>
              <a:ext uri="{FF2B5EF4-FFF2-40B4-BE49-F238E27FC236}">
                <a16:creationId xmlns:a16="http://schemas.microsoft.com/office/drawing/2014/main" id="{AEAD0513-8C3A-5FE9-5B17-082CF1D418CA}"/>
              </a:ext>
            </a:extLst>
          </p:cNvPr>
          <p:cNvCxnSpPr>
            <a:cxnSpLocks/>
          </p:cNvCxnSpPr>
          <p:nvPr/>
        </p:nvCxnSpPr>
        <p:spPr>
          <a:xfrm>
            <a:off x="6096000" y="1205654"/>
            <a:ext cx="0" cy="4917677"/>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6F12ED-C32C-F664-6CD0-2E03CC69A50F}"/>
              </a:ext>
            </a:extLst>
          </p:cNvPr>
          <p:cNvCxnSpPr>
            <a:cxnSpLocks/>
          </p:cNvCxnSpPr>
          <p:nvPr/>
        </p:nvCxnSpPr>
        <p:spPr>
          <a:xfrm>
            <a:off x="748748" y="3618588"/>
            <a:ext cx="10694504"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525A0FF-21D5-21B9-8805-A62892857ED7}"/>
              </a:ext>
            </a:extLst>
          </p:cNvPr>
          <p:cNvPicPr>
            <a:picLocks noChangeAspect="1"/>
          </p:cNvPicPr>
          <p:nvPr/>
        </p:nvPicPr>
        <p:blipFill>
          <a:blip r:embed="rId6"/>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604D513C-0034-CDD4-4DC0-B6709CD9E63F}"/>
              </a:ext>
            </a:extLst>
          </p:cNvPr>
          <p:cNvSpPr txBox="1"/>
          <p:nvPr/>
        </p:nvSpPr>
        <p:spPr>
          <a:xfrm>
            <a:off x="1964064" y="428592"/>
            <a:ext cx="4193777" cy="584775"/>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Annual </a:t>
            </a:r>
            <a:r>
              <a:rPr lang="en-US" sz="3200" b="1" dirty="0">
                <a:solidFill>
                  <a:srgbClr val="FE5E00"/>
                </a:solidFill>
                <a:latin typeface="Arial" panose="020B0604020202020204" pitchFamily="34" charset="0"/>
                <a:cs typeface="Arial" panose="020B0604020202020204" pitchFamily="34" charset="0"/>
              </a:rPr>
              <a:t>Performance</a:t>
            </a:r>
          </a:p>
        </p:txBody>
      </p:sp>
      <p:pic>
        <p:nvPicPr>
          <p:cNvPr id="16" name="Picture 15">
            <a:extLst>
              <a:ext uri="{FF2B5EF4-FFF2-40B4-BE49-F238E27FC236}">
                <a16:creationId xmlns:a16="http://schemas.microsoft.com/office/drawing/2014/main" id="{C8665795-7120-86B6-93D8-B924C642CBF9}"/>
              </a:ext>
            </a:extLst>
          </p:cNvPr>
          <p:cNvPicPr>
            <a:picLocks noChangeAspect="1"/>
          </p:cNvPicPr>
          <p:nvPr/>
        </p:nvPicPr>
        <p:blipFill>
          <a:blip r:embed="rId7">
            <a:alphaModFix amt="69000"/>
          </a:blip>
          <a:stretch>
            <a:fillRect/>
          </a:stretch>
        </p:blipFill>
        <p:spPr>
          <a:xfrm>
            <a:off x="1063666" y="427702"/>
            <a:ext cx="544068" cy="473900"/>
          </a:xfrm>
          <a:prstGeom prst="rect">
            <a:avLst/>
          </a:prstGeom>
        </p:spPr>
      </p:pic>
      <p:cxnSp>
        <p:nvCxnSpPr>
          <p:cNvPr id="17" name="Straight Connector 16">
            <a:extLst>
              <a:ext uri="{FF2B5EF4-FFF2-40B4-BE49-F238E27FC236}">
                <a16:creationId xmlns:a16="http://schemas.microsoft.com/office/drawing/2014/main" id="{AAF98158-BF93-4561-0EB9-7C633C99DEF2}"/>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F30C77-AAE5-F941-895C-74BB8C00CF0B}"/>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F442F6-6160-6A47-5912-BF6B733105D1}"/>
              </a:ext>
            </a:extLst>
          </p:cNvPr>
          <p:cNvCxnSpPr>
            <a:cxnSpLocks/>
          </p:cNvCxnSpPr>
          <p:nvPr/>
        </p:nvCxnSpPr>
        <p:spPr>
          <a:xfrm>
            <a:off x="6096000" y="718372"/>
            <a:ext cx="2198914"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859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27186123"/>
              </p:ext>
            </p:extLst>
          </p:nvPr>
        </p:nvGraphicFramePr>
        <p:xfrm>
          <a:off x="1524000" y="1345115"/>
          <a:ext cx="9144001" cy="4561614"/>
        </p:xfrm>
        <a:graphic>
          <a:graphicData uri="http://schemas.openxmlformats.org/drawingml/2006/table">
            <a:tbl>
              <a:tblPr>
                <a:tableStyleId>{5C22544A-7EE6-4342-B048-85BDC9FD1C3A}</a:tableStyleId>
              </a:tblPr>
              <a:tblGrid>
                <a:gridCol w="6213034">
                  <a:extLst>
                    <a:ext uri="{9D8B030D-6E8A-4147-A177-3AD203B41FA5}">
                      <a16:colId xmlns:a16="http://schemas.microsoft.com/office/drawing/2014/main" val="3514438513"/>
                    </a:ext>
                  </a:extLst>
                </a:gridCol>
                <a:gridCol w="976989">
                  <a:extLst>
                    <a:ext uri="{9D8B030D-6E8A-4147-A177-3AD203B41FA5}">
                      <a16:colId xmlns:a16="http://schemas.microsoft.com/office/drawing/2014/main" val="3503020920"/>
                    </a:ext>
                  </a:extLst>
                </a:gridCol>
                <a:gridCol w="976989">
                  <a:extLst>
                    <a:ext uri="{9D8B030D-6E8A-4147-A177-3AD203B41FA5}">
                      <a16:colId xmlns:a16="http://schemas.microsoft.com/office/drawing/2014/main" val="488035745"/>
                    </a:ext>
                  </a:extLst>
                </a:gridCol>
                <a:gridCol w="976989">
                  <a:extLst>
                    <a:ext uri="{9D8B030D-6E8A-4147-A177-3AD203B41FA5}">
                      <a16:colId xmlns:a16="http://schemas.microsoft.com/office/drawing/2014/main" val="826565631"/>
                    </a:ext>
                  </a:extLst>
                </a:gridCol>
              </a:tblGrid>
              <a:tr h="253423">
                <a:tc>
                  <a:txBody>
                    <a:bodyPr/>
                    <a:lstStyle/>
                    <a:p>
                      <a:pPr algn="l" fontAlgn="b"/>
                      <a:r>
                        <a:rPr lang="en-IN" sz="1100" b="1" i="0" u="none" strike="noStrike" dirty="0">
                          <a:solidFill>
                            <a:schemeClr val="bg1"/>
                          </a:solidFill>
                          <a:effectLst/>
                          <a:latin typeface="Arial" panose="020B0604020202020204" pitchFamily="34" charset="0"/>
                          <a:cs typeface="Arial" panose="020B0604020202020204" pitchFamily="34" charset="0"/>
                        </a:rPr>
                        <a:t>  Particulars (Rs. Cr.)</a:t>
                      </a:r>
                    </a:p>
                  </a:txBody>
                  <a:tcPr marL="9525" marR="9525" marT="9525" marB="0"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E5E00"/>
                    </a:solidFill>
                  </a:tcPr>
                </a:tc>
                <a:tc>
                  <a:txBody>
                    <a:bodyPr/>
                    <a:lstStyle/>
                    <a:p>
                      <a:pPr algn="ctr" fontAlgn="b"/>
                      <a:r>
                        <a:rPr lang="en-IN" sz="1100" b="1" i="0" u="none" strike="noStrike" dirty="0">
                          <a:solidFill>
                            <a:schemeClr val="bg1"/>
                          </a:solidFill>
                          <a:effectLst/>
                          <a:latin typeface="Arial" panose="020B0604020202020204" pitchFamily="34" charset="0"/>
                          <a:cs typeface="Arial" panose="020B0604020202020204" pitchFamily="34" charset="0"/>
                        </a:rPr>
                        <a:t>  FY24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E5E00"/>
                    </a:solidFill>
                  </a:tcPr>
                </a:tc>
                <a:tc>
                  <a:txBody>
                    <a:bodyPr/>
                    <a:lstStyle/>
                    <a:p>
                      <a:pPr algn="ctr" fontAlgn="b"/>
                      <a:r>
                        <a:rPr lang="en-IN" sz="1100" b="1" i="0" u="none" strike="noStrike" dirty="0">
                          <a:solidFill>
                            <a:schemeClr val="bg1"/>
                          </a:solidFill>
                          <a:effectLst/>
                          <a:latin typeface="Arial" panose="020B0604020202020204" pitchFamily="34" charset="0"/>
                          <a:cs typeface="Arial" panose="020B0604020202020204" pitchFamily="34" charset="0"/>
                        </a:rPr>
                        <a:t>  FY23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E5E00"/>
                    </a:solidFill>
                  </a:tcPr>
                </a:tc>
                <a:tc>
                  <a:txBody>
                    <a:bodyPr/>
                    <a:lstStyle/>
                    <a:p>
                      <a:pPr algn="ctr" fontAlgn="b"/>
                      <a:r>
                        <a:rPr lang="en-IN" sz="1100" b="1" i="0" u="none" strike="noStrike" dirty="0">
                          <a:solidFill>
                            <a:schemeClr val="bg1"/>
                          </a:solidFill>
                          <a:effectLst/>
                          <a:latin typeface="Arial" panose="020B0604020202020204" pitchFamily="34" charset="0"/>
                          <a:cs typeface="Arial" panose="020B0604020202020204" pitchFamily="34" charset="0"/>
                        </a:rPr>
                        <a:t>  YoY</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E5E00"/>
                    </a:solidFill>
                  </a:tcPr>
                </a:tc>
                <a:extLst>
                  <a:ext uri="{0D108BD9-81ED-4DB2-BD59-A6C34878D82A}">
                    <a16:rowId xmlns:a16="http://schemas.microsoft.com/office/drawing/2014/main" val="1575037067"/>
                  </a:ext>
                </a:extLst>
              </a:tr>
              <a:tr h="253423">
                <a:tc>
                  <a:txBody>
                    <a:bodyPr/>
                    <a:lstStyle/>
                    <a:p>
                      <a:pPr algn="l" fontAlgn="b"/>
                      <a:r>
                        <a:rPr lang="en-IN" sz="1100" b="1" i="0" u="none" strike="noStrike" dirty="0">
                          <a:effectLst/>
                          <a:latin typeface="Arial" panose="020B0604020202020204" pitchFamily="34" charset="0"/>
                          <a:cs typeface="Arial" panose="020B0604020202020204" pitchFamily="34" charset="0"/>
                        </a:rPr>
                        <a:t>  Revenue from Operations</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227.22</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118.25</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Arial" panose="020B0604020202020204" pitchFamily="34" charset="0"/>
                          <a:cs typeface="Arial" panose="020B0604020202020204" pitchFamily="34" charset="0"/>
                        </a:rPr>
                        <a:t> 192.16%</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431714952"/>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Other Income </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1.48</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1.43</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744964949"/>
                  </a:ext>
                </a:extLst>
              </a:tr>
              <a:tr h="253423">
                <a:tc>
                  <a:txBody>
                    <a:bodyPr/>
                    <a:lstStyle/>
                    <a:p>
                      <a:pPr algn="l" fontAlgn="b"/>
                      <a:r>
                        <a:rPr lang="en-IN" sz="1100" b="1" i="0" u="none" strike="noStrike" dirty="0">
                          <a:effectLst/>
                          <a:latin typeface="Arial" panose="020B0604020202020204" pitchFamily="34" charset="0"/>
                          <a:cs typeface="Arial" panose="020B0604020202020204" pitchFamily="34" charset="0"/>
                        </a:rPr>
                        <a:t>  Total Operational Revenue</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228.69</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119.68</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608046702"/>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Cost of Raw Materials </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175.91</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100.76</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318873135"/>
                  </a:ext>
                </a:extLst>
              </a:tr>
              <a:tr h="253423">
                <a:tc>
                  <a:txBody>
                    <a:bodyPr/>
                    <a:lstStyle/>
                    <a:p>
                      <a:pPr algn="l" fontAlgn="b"/>
                      <a:r>
                        <a:rPr lang="en-US" sz="1100" b="0" i="0" u="none" strike="noStrike" dirty="0">
                          <a:effectLst/>
                          <a:latin typeface="Arial" panose="020B0604020202020204" pitchFamily="34" charset="0"/>
                          <a:cs typeface="Arial" panose="020B0604020202020204" pitchFamily="34" charset="0"/>
                        </a:rPr>
                        <a:t>  Purchase of Stock In Trade</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0.00</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0.00</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50636277"/>
                  </a:ext>
                </a:extLst>
              </a:tr>
              <a:tr h="253423">
                <a:tc>
                  <a:txBody>
                    <a:bodyPr/>
                    <a:lstStyle/>
                    <a:p>
                      <a:pPr algn="l" fontAlgn="b"/>
                      <a:r>
                        <a:rPr lang="en-US" sz="1100" b="0" i="0" u="none" strike="noStrike" dirty="0">
                          <a:effectLst/>
                          <a:latin typeface="Arial" panose="020B0604020202020204" pitchFamily="34" charset="0"/>
                          <a:cs typeface="Arial" panose="020B0604020202020204" pitchFamily="34" charset="0"/>
                        </a:rPr>
                        <a:t>  Changes in Inventories of Finished Goods, WIP &amp; Stock in Trade</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-11.76</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-6.20</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4209062749"/>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Employee Cost</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6.89</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3.32</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583027268"/>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Other Cost</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9.81</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8.10</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656033470"/>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Total Expenditure</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180.84</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105.99</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008668142"/>
                  </a:ext>
                </a:extLst>
              </a:tr>
              <a:tr h="253423">
                <a:tc>
                  <a:txBody>
                    <a:bodyPr/>
                    <a:lstStyle/>
                    <a:p>
                      <a:pPr algn="l" fontAlgn="b"/>
                      <a:r>
                        <a:rPr lang="en-IN" sz="1100" b="1" i="0" u="none" strike="noStrike" dirty="0">
                          <a:effectLst/>
                          <a:latin typeface="Arial" panose="020B0604020202020204" pitchFamily="34" charset="0"/>
                          <a:cs typeface="Arial" panose="020B0604020202020204" pitchFamily="34" charset="0"/>
                        </a:rPr>
                        <a:t>  EBITDA (excl. Other Income)</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46.37</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12.26</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dirty="0">
                          <a:effectLst/>
                          <a:latin typeface="Arial" panose="020B0604020202020204" pitchFamily="34" charset="0"/>
                          <a:cs typeface="Arial" panose="020B0604020202020204" pitchFamily="34" charset="0"/>
                        </a:rPr>
                        <a:t>  278.25%</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406340507"/>
                  </a:ext>
                </a:extLst>
              </a:tr>
              <a:tr h="253423">
                <a:tc>
                  <a:txBody>
                    <a:bodyPr/>
                    <a:lstStyle/>
                    <a:p>
                      <a:pPr algn="l" fontAlgn="b"/>
                      <a:r>
                        <a:rPr lang="en-IN" sz="1100" b="1" i="0" u="none" strike="noStrike" dirty="0">
                          <a:effectLst/>
                          <a:latin typeface="Arial" panose="020B0604020202020204" pitchFamily="34" charset="0"/>
                          <a:cs typeface="Arial" panose="020B0604020202020204" pitchFamily="34" charset="0"/>
                        </a:rPr>
                        <a:t>  EBITDA Margin (%)</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rtl="0"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20.41%</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rtl="0"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10.37%</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838708912"/>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Depreciation </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3.37</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1.61</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37193672"/>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Interest</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11.58</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5.05</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077965973"/>
                  </a:ext>
                </a:extLst>
              </a:tr>
              <a:tr h="253423">
                <a:tc>
                  <a:txBody>
                    <a:bodyPr/>
                    <a:lstStyle/>
                    <a:p>
                      <a:pPr algn="l" fontAlgn="b"/>
                      <a:r>
                        <a:rPr lang="en-IN" sz="1100" b="1" i="0" u="none" strike="noStrike" dirty="0">
                          <a:effectLst/>
                          <a:latin typeface="Arial" panose="020B0604020202020204" pitchFamily="34" charset="0"/>
                          <a:cs typeface="Arial" panose="020B0604020202020204" pitchFamily="34" charset="0"/>
                        </a:rPr>
                        <a:t>  PBT</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32.90</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7.03</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468.17%</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4239274957"/>
                  </a:ext>
                </a:extLst>
              </a:tr>
              <a:tr h="253423">
                <a:tc>
                  <a:txBody>
                    <a:bodyPr/>
                    <a:lstStyle/>
                    <a:p>
                      <a:pPr algn="l" fontAlgn="b"/>
                      <a:r>
                        <a:rPr lang="en-IN" sz="1100" b="0" i="0" u="none" strike="noStrike" dirty="0">
                          <a:effectLst/>
                          <a:latin typeface="Arial" panose="020B0604020202020204" pitchFamily="34" charset="0"/>
                          <a:cs typeface="Arial" panose="020B0604020202020204" pitchFamily="34" charset="0"/>
                        </a:rPr>
                        <a:t>  Tax</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6.89</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0" i="0" u="none" strike="noStrike" kern="1200" dirty="0">
                          <a:solidFill>
                            <a:schemeClr val="dk1"/>
                          </a:solidFill>
                          <a:effectLst/>
                          <a:latin typeface="Arial" panose="020B0604020202020204" pitchFamily="34" charset="0"/>
                          <a:ea typeface="+mn-ea"/>
                          <a:cs typeface="Arial" panose="020B0604020202020204" pitchFamily="34" charset="0"/>
                        </a:rPr>
                        <a:t>  2.04</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699047989"/>
                  </a:ext>
                </a:extLst>
              </a:tr>
              <a:tr h="253423">
                <a:tc>
                  <a:txBody>
                    <a:bodyPr/>
                    <a:lstStyle/>
                    <a:p>
                      <a:pPr algn="l" fontAlgn="b"/>
                      <a:r>
                        <a:rPr lang="en-IN" sz="1100" b="1" i="0" u="none" strike="noStrike" dirty="0">
                          <a:effectLst/>
                          <a:latin typeface="Arial" panose="020B0604020202020204" pitchFamily="34" charset="0"/>
                          <a:cs typeface="Arial" panose="020B0604020202020204" pitchFamily="34" charset="0"/>
                        </a:rPr>
                        <a:t>  PAT</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26.01</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4.99</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IN" sz="1100" b="1" i="0" u="none" strike="noStrike" dirty="0">
                          <a:effectLst/>
                          <a:latin typeface="Arial" panose="020B0604020202020204" pitchFamily="34" charset="0"/>
                          <a:cs typeface="Arial" panose="020B0604020202020204" pitchFamily="34" charset="0"/>
                        </a:rPr>
                        <a:t>  420.95%</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104979145"/>
                  </a:ext>
                </a:extLst>
              </a:tr>
              <a:tr h="253423">
                <a:tc>
                  <a:txBody>
                    <a:bodyPr/>
                    <a:lstStyle/>
                    <a:p>
                      <a:pPr algn="l" fontAlgn="b"/>
                      <a:r>
                        <a:rPr lang="en-IN" sz="1100" b="1" i="0" u="none" strike="noStrike" dirty="0">
                          <a:effectLst/>
                          <a:latin typeface="Arial" panose="020B0604020202020204" pitchFamily="34" charset="0"/>
                          <a:cs typeface="Arial" panose="020B0604020202020204" pitchFamily="34" charset="0"/>
                        </a:rPr>
                        <a:t>  PAT Margin (%)</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rtl="0"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11.45%</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rtl="0" fontAlgn="b"/>
                      <a:r>
                        <a:rPr lang="en-IN" sz="1100" b="1" i="0" u="none" strike="noStrike" kern="1200" dirty="0">
                          <a:solidFill>
                            <a:schemeClr val="dk1"/>
                          </a:solidFill>
                          <a:effectLst/>
                          <a:latin typeface="Arial" panose="020B0604020202020204" pitchFamily="34" charset="0"/>
                          <a:ea typeface="+mn-ea"/>
                          <a:cs typeface="Arial" panose="020B0604020202020204" pitchFamily="34" charset="0"/>
                        </a:rPr>
                        <a:t>  4.22%</a:t>
                      </a: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fontAlgn="b"/>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679314978"/>
                  </a:ext>
                </a:extLst>
              </a:tr>
            </a:tbl>
          </a:graphicData>
        </a:graphic>
      </p:graphicFrame>
      <p:sp>
        <p:nvSpPr>
          <p:cNvPr id="6" name="TextBox 5">
            <a:extLst>
              <a:ext uri="{FF2B5EF4-FFF2-40B4-BE49-F238E27FC236}">
                <a16:creationId xmlns:a16="http://schemas.microsoft.com/office/drawing/2014/main" id="{1C80DFD6-23B9-81E8-FA92-54DAD3D77CE6}"/>
              </a:ext>
            </a:extLst>
          </p:cNvPr>
          <p:cNvSpPr txBox="1"/>
          <p:nvPr/>
        </p:nvSpPr>
        <p:spPr>
          <a:xfrm>
            <a:off x="189808" y="6506767"/>
            <a:ext cx="8167488" cy="215444"/>
          </a:xfrm>
          <a:prstGeom prst="rect">
            <a:avLst/>
          </a:prstGeom>
          <a:noFill/>
        </p:spPr>
        <p:txBody>
          <a:bodyPr wrap="square" rtlCol="0">
            <a:spAutoFit/>
          </a:bodyPr>
          <a:lstStyle/>
          <a:p>
            <a:r>
              <a:rPr lang="en-GB" sz="800" i="1" dirty="0">
                <a:latin typeface="Helvetica Light Oblique" panose="020B0403020202020204" pitchFamily="34" charset="0"/>
              </a:rPr>
              <a:t>Note: Fiscal 2022 and Fiscal 2023 figures are (on a standalone basis) and Fiscal 2024  figures (on a consolidated basis) based on restated financial statement</a:t>
            </a:r>
            <a:endParaRPr lang="en-IN" sz="800" i="1" dirty="0">
              <a:latin typeface="Helvetica Light Oblique" panose="020B0403020202020204" pitchFamily="34" charset="0"/>
            </a:endParaRPr>
          </a:p>
        </p:txBody>
      </p:sp>
      <p:pic>
        <p:nvPicPr>
          <p:cNvPr id="3" name="Picture 2">
            <a:extLst>
              <a:ext uri="{FF2B5EF4-FFF2-40B4-BE49-F238E27FC236}">
                <a16:creationId xmlns:a16="http://schemas.microsoft.com/office/drawing/2014/main" id="{009953DC-5265-7E84-B7D9-9FDF3FA18F94}"/>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5" name="TextBox 4">
            <a:extLst>
              <a:ext uri="{FF2B5EF4-FFF2-40B4-BE49-F238E27FC236}">
                <a16:creationId xmlns:a16="http://schemas.microsoft.com/office/drawing/2014/main" id="{4620FA4E-211A-3EEF-958E-C3958DD9AC4B}"/>
              </a:ext>
            </a:extLst>
          </p:cNvPr>
          <p:cNvSpPr txBox="1"/>
          <p:nvPr/>
        </p:nvSpPr>
        <p:spPr>
          <a:xfrm>
            <a:off x="1964064" y="428592"/>
            <a:ext cx="5216493" cy="584775"/>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Annual </a:t>
            </a:r>
            <a:r>
              <a:rPr lang="en-US" sz="3200" b="1" dirty="0">
                <a:solidFill>
                  <a:srgbClr val="FE5E00"/>
                </a:solidFill>
                <a:latin typeface="Arial" panose="020B0604020202020204" pitchFamily="34" charset="0"/>
                <a:cs typeface="Arial" panose="020B0604020202020204" pitchFamily="34" charset="0"/>
              </a:rPr>
              <a:t>Income Statement</a:t>
            </a:r>
          </a:p>
        </p:txBody>
      </p:sp>
      <p:pic>
        <p:nvPicPr>
          <p:cNvPr id="7" name="Picture 6">
            <a:extLst>
              <a:ext uri="{FF2B5EF4-FFF2-40B4-BE49-F238E27FC236}">
                <a16:creationId xmlns:a16="http://schemas.microsoft.com/office/drawing/2014/main" id="{D219CB82-B074-6D01-C91B-62E136D5636A}"/>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8" name="Straight Connector 7">
            <a:extLst>
              <a:ext uri="{FF2B5EF4-FFF2-40B4-BE49-F238E27FC236}">
                <a16:creationId xmlns:a16="http://schemas.microsoft.com/office/drawing/2014/main" id="{72DD6364-6604-F011-7E10-29EFE018DEB6}"/>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193BA2-A138-0E46-975E-293EC8DB82BB}"/>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3D4791-0C19-F591-FA7E-D6CABAB871D2}"/>
              </a:ext>
            </a:extLst>
          </p:cNvPr>
          <p:cNvCxnSpPr>
            <a:cxnSpLocks/>
          </p:cNvCxnSpPr>
          <p:nvPr/>
        </p:nvCxnSpPr>
        <p:spPr>
          <a:xfrm>
            <a:off x="7085045" y="718372"/>
            <a:ext cx="2198914"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90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BBA91-266D-80CF-DAD3-2A2C250FA2B9}"/>
              </a:ext>
            </a:extLst>
          </p:cNvPr>
          <p:cNvPicPr>
            <a:picLocks noChangeAspect="1"/>
          </p:cNvPicPr>
          <p:nvPr/>
        </p:nvPicPr>
        <p:blipFill>
          <a:blip r:embed="rId2"/>
          <a:stretch>
            <a:fillRect/>
          </a:stretch>
        </p:blipFill>
        <p:spPr>
          <a:xfrm>
            <a:off x="10440063" y="341486"/>
            <a:ext cx="1373658" cy="594843"/>
          </a:xfrm>
          <a:prstGeom prst="rect">
            <a:avLst/>
          </a:prstGeom>
        </p:spPr>
      </p:pic>
      <p:pic>
        <p:nvPicPr>
          <p:cNvPr id="5" name="Picture 4">
            <a:extLst>
              <a:ext uri="{FF2B5EF4-FFF2-40B4-BE49-F238E27FC236}">
                <a16:creationId xmlns:a16="http://schemas.microsoft.com/office/drawing/2014/main" id="{86EEAFD6-8E0C-78AF-AAFD-3B7D3DBD5F7D}"/>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6" name="Straight Connector 5">
            <a:extLst>
              <a:ext uri="{FF2B5EF4-FFF2-40B4-BE49-F238E27FC236}">
                <a16:creationId xmlns:a16="http://schemas.microsoft.com/office/drawing/2014/main" id="{35A17CDF-A3C7-FF6D-987A-02A8A83057BF}"/>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DA9EF4-5257-077F-E4FB-16D41B4CB04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C9BC5A-8F4F-BEBF-04D2-7748031BE655}"/>
              </a:ext>
            </a:extLst>
          </p:cNvPr>
          <p:cNvCxnSpPr>
            <a:cxnSpLocks/>
            <a:stCxn id="11" idx="3"/>
          </p:cNvCxnSpPr>
          <p:nvPr/>
        </p:nvCxnSpPr>
        <p:spPr>
          <a:xfrm flipV="1">
            <a:off x="8522270" y="718372"/>
            <a:ext cx="748951" cy="2608"/>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348940530"/>
              </p:ext>
            </p:extLst>
          </p:nvPr>
        </p:nvGraphicFramePr>
        <p:xfrm>
          <a:off x="1340751" y="1213748"/>
          <a:ext cx="4502725" cy="5305320"/>
        </p:xfrm>
        <a:graphic>
          <a:graphicData uri="http://schemas.openxmlformats.org/drawingml/2006/table">
            <a:tbl>
              <a:tblPr/>
              <a:tblGrid>
                <a:gridCol w="2632363">
                  <a:extLst>
                    <a:ext uri="{9D8B030D-6E8A-4147-A177-3AD203B41FA5}">
                      <a16:colId xmlns:a16="http://schemas.microsoft.com/office/drawing/2014/main" val="1975723671"/>
                    </a:ext>
                  </a:extLst>
                </a:gridCol>
                <a:gridCol w="900545">
                  <a:extLst>
                    <a:ext uri="{9D8B030D-6E8A-4147-A177-3AD203B41FA5}">
                      <a16:colId xmlns:a16="http://schemas.microsoft.com/office/drawing/2014/main" val="1337634410"/>
                    </a:ext>
                  </a:extLst>
                </a:gridCol>
                <a:gridCol w="969817">
                  <a:extLst>
                    <a:ext uri="{9D8B030D-6E8A-4147-A177-3AD203B41FA5}">
                      <a16:colId xmlns:a16="http://schemas.microsoft.com/office/drawing/2014/main" val="737720394"/>
                    </a:ext>
                  </a:extLst>
                </a:gridCol>
              </a:tblGrid>
              <a:tr h="214480">
                <a:tc>
                  <a:txBody>
                    <a:bodyPr/>
                    <a:lstStyle/>
                    <a:p>
                      <a:pPr algn="ctr" rtl="0" fontAlgn="b"/>
                      <a:r>
                        <a:rPr lang="en-IN" sz="1100" b="1" i="0" u="none" strike="noStrike" dirty="0">
                          <a:solidFill>
                            <a:srgbClr val="FFFFFF"/>
                          </a:solidFill>
                          <a:effectLst/>
                          <a:latin typeface="Arial" panose="020B0604020202020204" pitchFamily="34" charset="0"/>
                          <a:cs typeface="Arial" panose="020B0604020202020204" pitchFamily="34" charset="0"/>
                        </a:rPr>
                        <a:t>Particulars (</a:t>
                      </a:r>
                      <a:r>
                        <a:rPr lang="en-IN" sz="1100" b="1" i="0" u="none" strike="noStrike" dirty="0" err="1">
                          <a:solidFill>
                            <a:srgbClr val="FFFFFF"/>
                          </a:solidFill>
                          <a:effectLst/>
                          <a:latin typeface="Arial" panose="020B0604020202020204" pitchFamily="34" charset="0"/>
                          <a:cs typeface="Arial" panose="020B0604020202020204" pitchFamily="34" charset="0"/>
                        </a:rPr>
                        <a:t>Rs</a:t>
                      </a:r>
                      <a:r>
                        <a:rPr lang="en-IN" sz="1100" b="1" i="0" u="none" strike="noStrike" dirty="0">
                          <a:solidFill>
                            <a:srgbClr val="FFFFFF"/>
                          </a:solidFill>
                          <a:effectLst/>
                          <a:latin typeface="Arial" panose="020B0604020202020204" pitchFamily="34" charset="0"/>
                          <a:cs typeface="Arial" panose="020B0604020202020204" pitchFamily="34" charset="0"/>
                        </a:rPr>
                        <a:t>. Cr.)</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100" b="1" i="0" u="none" strike="noStrike" dirty="0" smtClean="0">
                          <a:solidFill>
                            <a:srgbClr val="FFFFFF"/>
                          </a:solidFill>
                          <a:effectLst/>
                          <a:latin typeface="Arial" panose="020B0604020202020204" pitchFamily="34" charset="0"/>
                          <a:cs typeface="Arial" panose="020B0604020202020204" pitchFamily="34" charset="0"/>
                        </a:rPr>
                        <a:t>As on March 31,2024</a:t>
                      </a: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100" b="1" i="0" u="none" strike="noStrike" dirty="0">
                          <a:solidFill>
                            <a:srgbClr val="FFFFFF"/>
                          </a:solidFill>
                          <a:effectLst/>
                          <a:latin typeface="Arial" panose="020B0604020202020204" pitchFamily="34" charset="0"/>
                          <a:cs typeface="Arial" panose="020B0604020202020204" pitchFamily="34" charset="0"/>
                        </a:rPr>
                        <a:t> </a:t>
                      </a:r>
                      <a:r>
                        <a:rPr lang="en-IN" sz="1100" b="1" i="0" u="none" strike="noStrike" dirty="0" smtClean="0">
                          <a:solidFill>
                            <a:srgbClr val="FFFFFF"/>
                          </a:solidFill>
                          <a:effectLst/>
                          <a:latin typeface="Arial" panose="020B0604020202020204" pitchFamily="34" charset="0"/>
                          <a:cs typeface="Arial" panose="020B0604020202020204" pitchFamily="34" charset="0"/>
                        </a:rPr>
                        <a:t>As on </a:t>
                      </a:r>
                      <a:r>
                        <a:rPr lang="en-US" sz="1100" b="1" i="0" u="none" strike="noStrike" baseline="0" dirty="0" smtClean="0">
                          <a:solidFill>
                            <a:srgbClr val="FFFFFF"/>
                          </a:solidFill>
                          <a:effectLst/>
                          <a:latin typeface="Arial" panose="020B0604020202020204" pitchFamily="34" charset="0"/>
                          <a:cs typeface="Arial" panose="020B0604020202020204" pitchFamily="34" charset="0"/>
                        </a:rPr>
                        <a:t>March 31, 2023</a:t>
                      </a:r>
                      <a:endParaRPr lang="en-IN" sz="1100" b="1" i="0" u="none" strike="noStrike" dirty="0" smtClean="0">
                        <a:solidFill>
                          <a:srgbClr val="FFFFFF"/>
                        </a:solidFill>
                        <a:effectLst/>
                        <a:latin typeface="Arial" panose="020B0604020202020204" pitchFamily="34" charset="0"/>
                        <a:cs typeface="Arial" panose="020B0604020202020204" pitchFamily="34" charset="0"/>
                      </a:endParaRP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extLst>
                  <a:ext uri="{0D108BD9-81ED-4DB2-BD59-A6C34878D82A}">
                    <a16:rowId xmlns:a16="http://schemas.microsoft.com/office/drawing/2014/main" val="3434933079"/>
                  </a:ext>
                </a:extLst>
              </a:tr>
              <a:tr h="214480">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Shareholders Funds(a)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smtClean="0">
                          <a:solidFill>
                            <a:srgbClr val="000000"/>
                          </a:solidFill>
                          <a:effectLst/>
                          <a:latin typeface="Arial" panose="020B0604020202020204" pitchFamily="34" charset="0"/>
                          <a:cs typeface="Arial" panose="020B0604020202020204" pitchFamily="34" charset="0"/>
                        </a:rPr>
                        <a:t>100.53</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19.42</a:t>
                      </a: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3143105471"/>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Equity Share Capital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15.33</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5</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094511"/>
                  </a:ext>
                </a:extLst>
              </a:tr>
              <a:tr h="214480">
                <a:tc>
                  <a:txBody>
                    <a:bodyPr/>
                    <a:lstStyle/>
                    <a:p>
                      <a:pPr marL="95250" indent="0" algn="l" fontAlgn="b"/>
                      <a:r>
                        <a:rPr lang="en-US" sz="1100" b="0" i="0" u="none" strike="noStrike" dirty="0">
                          <a:solidFill>
                            <a:srgbClr val="000000"/>
                          </a:solidFill>
                          <a:effectLst/>
                          <a:latin typeface="Arial" panose="020B0604020202020204" pitchFamily="34" charset="0"/>
                          <a:cs typeface="Arial" panose="020B0604020202020204" pitchFamily="34" charset="0"/>
                        </a:rPr>
                        <a:t>Instrument Entirely in the Nature of Equity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635301"/>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Equity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85.20</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14.42</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903213"/>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Non Controlling Interest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838637"/>
                  </a:ext>
                </a:extLst>
              </a:tr>
              <a:tr h="214480">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Non Current Liabilities(b)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smtClean="0">
                          <a:solidFill>
                            <a:srgbClr val="000000"/>
                          </a:solidFill>
                          <a:effectLst/>
                          <a:latin typeface="Arial" panose="020B0604020202020204" pitchFamily="34" charset="0"/>
                          <a:cs typeface="Arial" panose="020B0604020202020204" pitchFamily="34" charset="0"/>
                        </a:rPr>
                        <a:t>9.55</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13.21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2436623464"/>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Liabilities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402950"/>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Borrowings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8.80</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13.1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171599"/>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Provisions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0.45</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086772"/>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 Deferred Tax Liabilities (net)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0.28</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720923"/>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Non-Current </a:t>
                      </a:r>
                      <a:r>
                        <a:rPr lang="en-IN" sz="1100" b="0" i="0" u="none" strike="noStrike" dirty="0" err="1">
                          <a:solidFill>
                            <a:srgbClr val="000000"/>
                          </a:solidFill>
                          <a:effectLst/>
                          <a:latin typeface="Arial" panose="020B0604020202020204" pitchFamily="34" charset="0"/>
                          <a:cs typeface="Arial" panose="020B0604020202020204" pitchFamily="34" charset="0"/>
                        </a:rPr>
                        <a:t>Liablities</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0.02</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023750"/>
                  </a:ext>
                </a:extLst>
              </a:tr>
              <a:tr h="214480">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Current Liabilities(c)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marL="0" algn="ctr" defTabSz="914400" rtl="0" eaLnBrk="1" fontAlgn="b" latinLnBrk="0" hangingPunct="1"/>
                      <a:r>
                        <a:rPr lang="en-IN" sz="1100" b="1" i="0" u="none" strike="noStrike" kern="1200" dirty="0" smtClean="0">
                          <a:solidFill>
                            <a:srgbClr val="000000"/>
                          </a:solidFill>
                          <a:effectLst/>
                          <a:latin typeface="Arial" panose="020B0604020202020204" pitchFamily="34" charset="0"/>
                          <a:ea typeface="+mn-ea"/>
                          <a:cs typeface="Arial" panose="020B0604020202020204" pitchFamily="34" charset="0"/>
                        </a:rPr>
                        <a:t>111.51</a:t>
                      </a:r>
                      <a:endParaRPr lang="en-IN" sz="11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51.19</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3976336799"/>
                  </a:ext>
                </a:extLst>
              </a:tr>
              <a:tr h="326827">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Liabilities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525670"/>
                  </a:ext>
                </a:extLst>
              </a:tr>
              <a:tr h="214480">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Borrowings </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69.97</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33.93</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822603"/>
                  </a:ext>
                </a:extLst>
              </a:tr>
              <a:tr h="214480">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Trade Payables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028439"/>
                  </a:ext>
                </a:extLst>
              </a:tr>
              <a:tr h="214480">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Payable to MSME Creditors</a:t>
                      </a:r>
                    </a:p>
                  </a:txBody>
                  <a:tcPr marL="34290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0.97</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0.92</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357829"/>
                  </a:ext>
                </a:extLst>
              </a:tr>
              <a:tr h="214480">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Payable to Other Creditors</a:t>
                      </a:r>
                    </a:p>
                  </a:txBody>
                  <a:tcPr marL="34290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31.52</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12.31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633635"/>
                  </a:ext>
                </a:extLst>
              </a:tr>
              <a:tr h="214480">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Other Financial Liabilities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1.75</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1.98</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567867"/>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Current Liabilities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1.06</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0.18</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933734"/>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Provisions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0.04</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180179"/>
                  </a:ext>
                </a:extLst>
              </a:tr>
              <a:tr h="214480">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Current Tax Liabilities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6.21</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1.86</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1956085"/>
                  </a:ext>
                </a:extLst>
              </a:tr>
              <a:tr h="214480">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Total Equity &amp; Liabilities(</a:t>
                      </a:r>
                      <a:r>
                        <a:rPr lang="en-IN" sz="1100" b="1" i="0" u="none" strike="noStrike" dirty="0" err="1">
                          <a:solidFill>
                            <a:srgbClr val="000000"/>
                          </a:solidFill>
                          <a:effectLst/>
                          <a:latin typeface="Arial" panose="020B0604020202020204" pitchFamily="34" charset="0"/>
                          <a:cs typeface="Arial" panose="020B0604020202020204" pitchFamily="34" charset="0"/>
                        </a:rPr>
                        <a:t>a+b+c</a:t>
                      </a:r>
                      <a:r>
                        <a:rPr lang="en-IN" sz="11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221.6</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83.82</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79641253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41186259"/>
              </p:ext>
            </p:extLst>
          </p:nvPr>
        </p:nvGraphicFramePr>
        <p:xfrm>
          <a:off x="6251351" y="1212845"/>
          <a:ext cx="4561570" cy="5304741"/>
        </p:xfrm>
        <a:graphic>
          <a:graphicData uri="http://schemas.openxmlformats.org/drawingml/2006/table">
            <a:tbl>
              <a:tblPr/>
              <a:tblGrid>
                <a:gridCol w="2669155">
                  <a:extLst>
                    <a:ext uri="{9D8B030D-6E8A-4147-A177-3AD203B41FA5}">
                      <a16:colId xmlns:a16="http://schemas.microsoft.com/office/drawing/2014/main" val="3018402617"/>
                    </a:ext>
                  </a:extLst>
                </a:gridCol>
                <a:gridCol w="932086">
                  <a:extLst>
                    <a:ext uri="{9D8B030D-6E8A-4147-A177-3AD203B41FA5}">
                      <a16:colId xmlns:a16="http://schemas.microsoft.com/office/drawing/2014/main" val="942025150"/>
                    </a:ext>
                  </a:extLst>
                </a:gridCol>
                <a:gridCol w="960329">
                  <a:extLst>
                    <a:ext uri="{9D8B030D-6E8A-4147-A177-3AD203B41FA5}">
                      <a16:colId xmlns:a16="http://schemas.microsoft.com/office/drawing/2014/main" val="804966226"/>
                    </a:ext>
                  </a:extLst>
                </a:gridCol>
              </a:tblGrid>
              <a:tr h="314177">
                <a:tc>
                  <a:txBody>
                    <a:bodyPr/>
                    <a:lstStyle/>
                    <a:p>
                      <a:pPr lvl="0" algn="ctr" rtl="0" fontAlgn="b"/>
                      <a:r>
                        <a:rPr lang="en-IN" sz="1100" b="1" i="0" u="none" strike="noStrike" dirty="0">
                          <a:solidFill>
                            <a:srgbClr val="FFFFFF"/>
                          </a:solidFill>
                          <a:effectLst/>
                          <a:latin typeface="Arial" panose="020B0604020202020204" pitchFamily="34" charset="0"/>
                          <a:cs typeface="Arial" panose="020B0604020202020204" pitchFamily="34" charset="0"/>
                        </a:rPr>
                        <a:t>Particulars (</a:t>
                      </a:r>
                      <a:r>
                        <a:rPr lang="en-IN" sz="1100" b="1" i="0" u="none" strike="noStrike" dirty="0" err="1">
                          <a:solidFill>
                            <a:srgbClr val="FFFFFF"/>
                          </a:solidFill>
                          <a:effectLst/>
                          <a:latin typeface="Arial" panose="020B0604020202020204" pitchFamily="34" charset="0"/>
                          <a:cs typeface="Arial" panose="020B0604020202020204" pitchFamily="34" charset="0"/>
                        </a:rPr>
                        <a:t>Rs</a:t>
                      </a:r>
                      <a:r>
                        <a:rPr lang="en-IN" sz="1100" b="1" i="0" u="none" strike="noStrike" dirty="0">
                          <a:solidFill>
                            <a:srgbClr val="FFFFFF"/>
                          </a:solidFill>
                          <a:effectLst/>
                          <a:latin typeface="Arial" panose="020B0604020202020204" pitchFamily="34" charset="0"/>
                          <a:cs typeface="Arial" panose="020B0604020202020204" pitchFamily="34" charset="0"/>
                        </a:rPr>
                        <a:t>. Cr.)</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100" b="1" i="0" u="none" strike="noStrike" dirty="0" smtClean="0">
                          <a:solidFill>
                            <a:srgbClr val="FFFFFF"/>
                          </a:solidFill>
                          <a:effectLst/>
                          <a:latin typeface="Arial" panose="020B0604020202020204" pitchFamily="34" charset="0"/>
                          <a:cs typeface="Arial" panose="020B0604020202020204" pitchFamily="34" charset="0"/>
                        </a:rPr>
                        <a:t>As on March 31,2024</a:t>
                      </a: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100" b="1" i="0" u="none" strike="noStrike" dirty="0">
                          <a:solidFill>
                            <a:srgbClr val="FFFFFF"/>
                          </a:solidFill>
                          <a:effectLst/>
                          <a:latin typeface="Arial" panose="020B0604020202020204" pitchFamily="34" charset="0"/>
                          <a:cs typeface="Arial" panose="020B0604020202020204" pitchFamily="34" charset="0"/>
                        </a:rPr>
                        <a:t> </a:t>
                      </a:r>
                      <a:r>
                        <a:rPr lang="en-IN" sz="1100" b="1" i="0" u="none" strike="noStrike" dirty="0" smtClean="0">
                          <a:solidFill>
                            <a:srgbClr val="FFFFFF"/>
                          </a:solidFill>
                          <a:effectLst/>
                          <a:latin typeface="Arial" panose="020B0604020202020204" pitchFamily="34" charset="0"/>
                          <a:cs typeface="Arial" panose="020B0604020202020204" pitchFamily="34" charset="0"/>
                        </a:rPr>
                        <a:t>As on </a:t>
                      </a:r>
                      <a:r>
                        <a:rPr lang="en-US" sz="1100" b="1" i="0" u="none" strike="noStrike" baseline="0" dirty="0" smtClean="0">
                          <a:solidFill>
                            <a:srgbClr val="FFFFFF"/>
                          </a:solidFill>
                          <a:effectLst/>
                          <a:latin typeface="Arial" panose="020B0604020202020204" pitchFamily="34" charset="0"/>
                          <a:cs typeface="Arial" panose="020B0604020202020204" pitchFamily="34" charset="0"/>
                        </a:rPr>
                        <a:t>March 31, 2023</a:t>
                      </a:r>
                      <a:endParaRPr lang="en-IN" sz="1100" b="1" i="0" u="none" strike="noStrike" dirty="0" smtClean="0">
                        <a:solidFill>
                          <a:srgbClr val="FFFFFF"/>
                        </a:solidFill>
                        <a:effectLst/>
                        <a:latin typeface="Arial" panose="020B0604020202020204" pitchFamily="34" charset="0"/>
                        <a:cs typeface="Arial" panose="020B0604020202020204" pitchFamily="34" charset="0"/>
                      </a:endParaRP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extLst>
                  <a:ext uri="{0D108BD9-81ED-4DB2-BD59-A6C34878D82A}">
                    <a16:rowId xmlns:a16="http://schemas.microsoft.com/office/drawing/2014/main" val="2896985264"/>
                  </a:ext>
                </a:extLst>
              </a:tr>
              <a:tr h="224444">
                <a:tc>
                  <a:txBody>
                    <a:bodyPr/>
                    <a:lstStyle/>
                    <a:p>
                      <a:pPr marL="177800" lvl="0" indent="-82550" algn="l" fontAlgn="b"/>
                      <a:r>
                        <a:rPr lang="en-IN" sz="1100" b="1" i="0" u="none" strike="noStrike" dirty="0">
                          <a:solidFill>
                            <a:srgbClr val="000000"/>
                          </a:solidFill>
                          <a:effectLst/>
                          <a:latin typeface="Arial" panose="020B0604020202020204" pitchFamily="34" charset="0"/>
                          <a:cs typeface="Arial" panose="020B0604020202020204" pitchFamily="34" charset="0"/>
                        </a:rPr>
                        <a:t>Non Current Assets (a)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kern="1200" dirty="0">
                          <a:solidFill>
                            <a:srgbClr val="000000"/>
                          </a:solidFill>
                          <a:effectLst/>
                          <a:latin typeface="Arial" panose="020B0604020202020204" pitchFamily="34" charset="0"/>
                          <a:ea typeface="+mn-ea"/>
                          <a:cs typeface="Arial" panose="020B0604020202020204" pitchFamily="34" charset="0"/>
                        </a:rPr>
                        <a:t>61.96</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kern="1200" dirty="0">
                          <a:solidFill>
                            <a:srgbClr val="000000"/>
                          </a:solidFill>
                          <a:effectLst/>
                          <a:latin typeface="Arial" panose="020B0604020202020204" pitchFamily="34" charset="0"/>
                          <a:ea typeface="+mn-ea"/>
                          <a:cs typeface="Arial" panose="020B0604020202020204" pitchFamily="34" charset="0"/>
                        </a:rPr>
                        <a:t>19.77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1631740374"/>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Property Plant &amp; Equipment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29.49</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19.17</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151689"/>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Capital WIP</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10.18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4880804"/>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Right of Use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412493"/>
                  </a:ext>
                </a:extLst>
              </a:tr>
              <a:tr h="224444">
                <a:tc>
                  <a:txBody>
                    <a:bodyPr/>
                    <a:lstStyle/>
                    <a:p>
                      <a:pPr marL="95250" lvl="0" indent="0" algn="l" fontAlgn="b">
                        <a:tabLst>
                          <a:tab pos="0" algn="l"/>
                        </a:tabLst>
                      </a:pPr>
                      <a:r>
                        <a:rPr lang="en-IN" sz="1100" b="0" i="0" u="none" strike="noStrike" dirty="0" smtClean="0">
                          <a:solidFill>
                            <a:srgbClr val="000000"/>
                          </a:solidFill>
                          <a:effectLst/>
                          <a:latin typeface="Arial" panose="020B0604020202020204" pitchFamily="34" charset="0"/>
                          <a:cs typeface="Arial" panose="020B0604020202020204" pitchFamily="34" charset="0"/>
                        </a:rPr>
                        <a:t>Goodwill</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20.81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966908"/>
                  </a:ext>
                </a:extLst>
              </a:tr>
              <a:tr h="224444">
                <a:tc>
                  <a:txBody>
                    <a:bodyPr/>
                    <a:lstStyle/>
                    <a:p>
                      <a:pPr marL="95250" lvl="0" indent="0" algn="l" fontAlgn="b"/>
                      <a:r>
                        <a:rPr lang="en-IN" sz="1100" b="0" i="0" u="none" strike="noStrike" dirty="0" smtClean="0">
                          <a:solidFill>
                            <a:srgbClr val="000000"/>
                          </a:solidFill>
                          <a:effectLst/>
                          <a:latin typeface="Arial" panose="020B0604020202020204" pitchFamily="34" charset="0"/>
                          <a:cs typeface="Arial" panose="020B0604020202020204" pitchFamily="34" charset="0"/>
                        </a:rPr>
                        <a:t>Other </a:t>
                      </a:r>
                      <a:r>
                        <a:rPr lang="en-IN" sz="1100" b="0" i="0" u="none" strike="noStrike" dirty="0">
                          <a:solidFill>
                            <a:srgbClr val="000000"/>
                          </a:solidFill>
                          <a:effectLst/>
                          <a:latin typeface="Arial" panose="020B0604020202020204" pitchFamily="34" charset="0"/>
                          <a:cs typeface="Arial" panose="020B0604020202020204" pitchFamily="34" charset="0"/>
                        </a:rPr>
                        <a:t>Intangible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0.07</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480325"/>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a:t>
                      </a:r>
                      <a:r>
                        <a:rPr lang="en-IN" sz="1100" b="0" i="0" u="none" strike="noStrike" dirty="0" err="1">
                          <a:solidFill>
                            <a:srgbClr val="000000"/>
                          </a:solidFill>
                          <a:effectLst/>
                          <a:latin typeface="Arial" panose="020B0604020202020204" pitchFamily="34" charset="0"/>
                          <a:cs typeface="Arial" panose="020B0604020202020204" pitchFamily="34" charset="0"/>
                        </a:rPr>
                        <a:t>Asssets</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429475"/>
                  </a:ext>
                </a:extLst>
              </a:tr>
              <a:tr h="224444">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Investments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66111"/>
                  </a:ext>
                </a:extLst>
              </a:tr>
              <a:tr h="224444">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Financial Assets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0.50</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134029"/>
                  </a:ext>
                </a:extLst>
              </a:tr>
              <a:tr h="224444">
                <a:tc>
                  <a:txBody>
                    <a:bodyPr/>
                    <a:lstStyle/>
                    <a:p>
                      <a:pPr marL="95250" lvl="0" indent="0" algn="l" fontAlgn="b"/>
                      <a:r>
                        <a:rPr lang="en-IN" sz="1100" b="0" i="0" u="none" strike="noStrike" dirty="0" err="1">
                          <a:solidFill>
                            <a:srgbClr val="000000"/>
                          </a:solidFill>
                          <a:effectLst/>
                          <a:latin typeface="Arial" panose="020B0604020202020204" pitchFamily="34" charset="0"/>
                          <a:cs typeface="Arial" panose="020B0604020202020204" pitchFamily="34" charset="0"/>
                        </a:rPr>
                        <a:t>Defered</a:t>
                      </a:r>
                      <a:r>
                        <a:rPr lang="en-IN" sz="1100" b="0" i="0" u="none" strike="noStrike" dirty="0">
                          <a:solidFill>
                            <a:srgbClr val="000000"/>
                          </a:solidFill>
                          <a:effectLst/>
                          <a:latin typeface="Arial" panose="020B0604020202020204" pitchFamily="34" charset="0"/>
                          <a:cs typeface="Arial" panose="020B0604020202020204" pitchFamily="34" charset="0"/>
                        </a:rPr>
                        <a:t> Tax Assets (Net)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4630075"/>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Non </a:t>
                      </a:r>
                      <a:r>
                        <a:rPr lang="en-IN" sz="1100" b="0" i="0" u="none" strike="noStrike" dirty="0" err="1">
                          <a:solidFill>
                            <a:srgbClr val="000000"/>
                          </a:solidFill>
                          <a:effectLst/>
                          <a:latin typeface="Arial" panose="020B0604020202020204" pitchFamily="34" charset="0"/>
                          <a:cs typeface="Arial" panose="020B0604020202020204" pitchFamily="34" charset="0"/>
                        </a:rPr>
                        <a:t>Currrent</a:t>
                      </a:r>
                      <a:r>
                        <a:rPr lang="en-IN" sz="1100" b="0" i="0" u="none" strike="noStrike" dirty="0">
                          <a:solidFill>
                            <a:srgbClr val="000000"/>
                          </a:solidFill>
                          <a:effectLst/>
                          <a:latin typeface="Arial" panose="020B0604020202020204" pitchFamily="34" charset="0"/>
                          <a:cs typeface="Arial" panose="020B0604020202020204" pitchFamily="34" charset="0"/>
                        </a:rPr>
                        <a:t>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5528289"/>
                  </a:ext>
                </a:extLst>
              </a:tr>
              <a:tr h="224444">
                <a:tc>
                  <a:txBody>
                    <a:bodyPr/>
                    <a:lstStyle/>
                    <a:p>
                      <a:pPr marL="95250" lvl="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Current Assets (b)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159.64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64.06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2295971309"/>
                  </a:ext>
                </a:extLst>
              </a:tr>
              <a:tr h="342011">
                <a:tc>
                  <a:txBody>
                    <a:bodyPr/>
                    <a:lstStyle/>
                    <a:p>
                      <a:pPr marL="95250" lvl="0" indent="0" algn="l" fontAlgn="b">
                        <a:tabLst>
                          <a:tab pos="95250" algn="l"/>
                        </a:tabLst>
                      </a:pPr>
                      <a:r>
                        <a:rPr lang="en-IN" sz="1100" b="0" i="0" u="none" strike="noStrike" dirty="0">
                          <a:solidFill>
                            <a:srgbClr val="000000"/>
                          </a:solidFill>
                          <a:effectLst/>
                          <a:latin typeface="Arial" panose="020B0604020202020204" pitchFamily="34" charset="0"/>
                          <a:cs typeface="Arial" panose="020B0604020202020204" pitchFamily="34" charset="0"/>
                        </a:rPr>
                        <a:t>Inventories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83.84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36.96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7637569"/>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673745"/>
                  </a:ext>
                </a:extLst>
              </a:tr>
              <a:tr h="224444">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Trade receivables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smtClean="0">
                          <a:solidFill>
                            <a:srgbClr val="000000"/>
                          </a:solidFill>
                          <a:effectLst/>
                          <a:latin typeface="Arial" panose="020B0604020202020204" pitchFamily="34" charset="0"/>
                          <a:cs typeface="Arial" panose="020B0604020202020204" pitchFamily="34" charset="0"/>
                        </a:rPr>
                        <a:t>64.00</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23.83</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390379"/>
                  </a:ext>
                </a:extLst>
              </a:tr>
              <a:tr h="224444">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Cash &amp; Cash equivalents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0.88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0.38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102489"/>
                  </a:ext>
                </a:extLst>
              </a:tr>
              <a:tr h="354206">
                <a:tc>
                  <a:txBody>
                    <a:bodyPr/>
                    <a:lstStyle/>
                    <a:p>
                      <a:pPr lvl="0" algn="l" fontAlgn="b"/>
                      <a:r>
                        <a:rPr lang="en-US" sz="1100" b="0" i="0" u="none" strike="noStrike" dirty="0">
                          <a:solidFill>
                            <a:srgbClr val="000000"/>
                          </a:solidFill>
                          <a:effectLst/>
                          <a:latin typeface="Arial" panose="020B0604020202020204" pitchFamily="34" charset="0"/>
                          <a:cs typeface="Arial" panose="020B0604020202020204" pitchFamily="34" charset="0"/>
                        </a:rPr>
                        <a:t>Bank Balances other than Cash &amp; Cash Equivalents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1.79</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0.43</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478050"/>
                  </a:ext>
                </a:extLst>
              </a:tr>
              <a:tr h="224444">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Financial Assets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1.61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1.09</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1241830"/>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Current Tax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047881"/>
                  </a:ext>
                </a:extLst>
              </a:tr>
              <a:tr h="224444">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Current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7.52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1.37</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938872"/>
                  </a:ext>
                </a:extLst>
              </a:tr>
              <a:tr h="224444">
                <a:tc>
                  <a:txBody>
                    <a:bodyPr/>
                    <a:lstStyle/>
                    <a:p>
                      <a:pPr algn="l" fontAlgn="b"/>
                      <a:r>
                        <a:rPr lang="en-IN" sz="1100" b="1" i="0" u="none" strike="noStrike" dirty="0">
                          <a:solidFill>
                            <a:srgbClr val="000000"/>
                          </a:solidFill>
                          <a:effectLst/>
                          <a:latin typeface="Arial" panose="020B0604020202020204" pitchFamily="34" charset="0"/>
                          <a:cs typeface="Arial" panose="020B0604020202020204" pitchFamily="34" charset="0"/>
                        </a:rPr>
                        <a:t>Total Assets (</a:t>
                      </a:r>
                      <a:r>
                        <a:rPr lang="en-IN" sz="1100" b="1" i="0" u="none" strike="noStrike" dirty="0" err="1">
                          <a:solidFill>
                            <a:srgbClr val="000000"/>
                          </a:solidFill>
                          <a:effectLst/>
                          <a:latin typeface="Arial" panose="020B0604020202020204" pitchFamily="34" charset="0"/>
                          <a:cs typeface="Arial" panose="020B0604020202020204" pitchFamily="34" charset="0"/>
                        </a:rPr>
                        <a:t>a+b</a:t>
                      </a:r>
                      <a:r>
                        <a:rPr lang="en-IN" sz="11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221.6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83.82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764175233"/>
                  </a:ext>
                </a:extLst>
              </a:tr>
            </a:tbl>
          </a:graphicData>
        </a:graphic>
      </p:graphicFrame>
      <p:sp>
        <p:nvSpPr>
          <p:cNvPr id="11" name="TextBox 10">
            <a:extLst>
              <a:ext uri="{FF2B5EF4-FFF2-40B4-BE49-F238E27FC236}">
                <a16:creationId xmlns:a16="http://schemas.microsoft.com/office/drawing/2014/main" id="{7E207EA9-33F0-9496-FC19-D31EB619205B}"/>
              </a:ext>
            </a:extLst>
          </p:cNvPr>
          <p:cNvSpPr txBox="1"/>
          <p:nvPr/>
        </p:nvSpPr>
        <p:spPr>
          <a:xfrm>
            <a:off x="1964064" y="428592"/>
            <a:ext cx="5352747" cy="584775"/>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Annual </a:t>
            </a:r>
            <a:r>
              <a:rPr lang="en-US" sz="3200" b="1" dirty="0" smtClean="0">
                <a:solidFill>
                  <a:srgbClr val="FE5E00"/>
                </a:solidFill>
                <a:latin typeface="Arial" panose="020B0604020202020204" pitchFamily="34" charset="0"/>
                <a:cs typeface="Arial" panose="020B0604020202020204" pitchFamily="34" charset="0"/>
              </a:rPr>
              <a:t>Balance </a:t>
            </a:r>
            <a:r>
              <a:rPr lang="en-US" sz="3200" b="1" dirty="0">
                <a:solidFill>
                  <a:srgbClr val="FE5E00"/>
                </a:solidFill>
                <a:latin typeface="Arial" panose="020B0604020202020204" pitchFamily="34" charset="0"/>
                <a:cs typeface="Arial" panose="020B0604020202020204" pitchFamily="34" charset="0"/>
              </a:rPr>
              <a:t>Statement</a:t>
            </a:r>
          </a:p>
        </p:txBody>
      </p:sp>
    </p:spTree>
    <p:extLst>
      <p:ext uri="{BB962C8B-B14F-4D97-AF65-F5344CB8AC3E}">
        <p14:creationId xmlns:p14="http://schemas.microsoft.com/office/powerpoint/2010/main" val="2366118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FCAF2-A293-33DA-94A1-2A10E2B35159}"/>
              </a:ext>
            </a:extLst>
          </p:cNvPr>
          <p:cNvSpPr txBox="1"/>
          <p:nvPr/>
        </p:nvSpPr>
        <p:spPr>
          <a:xfrm>
            <a:off x="3715808" y="2895072"/>
            <a:ext cx="5080237" cy="769441"/>
          </a:xfrm>
          <a:prstGeom prst="rect">
            <a:avLst/>
          </a:prstGeom>
          <a:noFill/>
        </p:spPr>
        <p:txBody>
          <a:bodyPr wrap="none" rtlCol="0">
            <a:spAutoFit/>
          </a:bodyPr>
          <a:lstStyle/>
          <a:p>
            <a:r>
              <a:rPr lang="en-US" sz="4400" b="1" dirty="0">
                <a:solidFill>
                  <a:schemeClr val="bg1"/>
                </a:solidFill>
                <a:latin typeface="Arial" panose="020B0604020202020204" pitchFamily="34" charset="0"/>
                <a:cs typeface="Arial" panose="020B0604020202020204" pitchFamily="34" charset="0"/>
              </a:rPr>
              <a:t>Industry Overview</a:t>
            </a:r>
          </a:p>
        </p:txBody>
      </p:sp>
      <p:pic>
        <p:nvPicPr>
          <p:cNvPr id="4" name="Picture 3">
            <a:extLst>
              <a:ext uri="{FF2B5EF4-FFF2-40B4-BE49-F238E27FC236}">
                <a16:creationId xmlns:a16="http://schemas.microsoft.com/office/drawing/2014/main" id="{D8757EDB-6ECE-64FE-75E6-789170E76A21}"/>
              </a:ext>
            </a:extLst>
          </p:cNvPr>
          <p:cNvPicPr>
            <a:picLocks noChangeAspect="1"/>
          </p:cNvPicPr>
          <p:nvPr/>
        </p:nvPicPr>
        <p:blipFill>
          <a:blip r:embed="rId3">
            <a:lum bright="100000" contrast="100000"/>
            <a:alphaModFix/>
          </a:blip>
          <a:stretch>
            <a:fillRect/>
          </a:stretch>
        </p:blipFill>
        <p:spPr>
          <a:xfrm>
            <a:off x="2472924" y="2991344"/>
            <a:ext cx="727660" cy="633814"/>
          </a:xfrm>
          <a:prstGeom prst="rect">
            <a:avLst/>
          </a:prstGeom>
        </p:spPr>
      </p:pic>
      <p:cxnSp>
        <p:nvCxnSpPr>
          <p:cNvPr id="5" name="Straight Connector 4">
            <a:extLst>
              <a:ext uri="{FF2B5EF4-FFF2-40B4-BE49-F238E27FC236}">
                <a16:creationId xmlns:a16="http://schemas.microsoft.com/office/drawing/2014/main" id="{01EF17CE-A803-1340-21C6-D36128DC167B}"/>
              </a:ext>
            </a:extLst>
          </p:cNvPr>
          <p:cNvCxnSpPr>
            <a:cxnSpLocks/>
          </p:cNvCxnSpPr>
          <p:nvPr/>
        </p:nvCxnSpPr>
        <p:spPr>
          <a:xfrm>
            <a:off x="1666024" y="3380098"/>
            <a:ext cx="806900"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CC791C-1913-FEEC-3256-4EE906BCBFE4}"/>
              </a:ext>
            </a:extLst>
          </p:cNvPr>
          <p:cNvCxnSpPr>
            <a:cxnSpLocks/>
          </p:cNvCxnSpPr>
          <p:nvPr/>
        </p:nvCxnSpPr>
        <p:spPr>
          <a:xfrm>
            <a:off x="3260156" y="3380098"/>
            <a:ext cx="499444"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3B2AFC-166A-9EFE-821A-A406BC18178E}"/>
              </a:ext>
            </a:extLst>
          </p:cNvPr>
          <p:cNvCxnSpPr>
            <a:cxnSpLocks/>
          </p:cNvCxnSpPr>
          <p:nvPr/>
        </p:nvCxnSpPr>
        <p:spPr>
          <a:xfrm>
            <a:off x="8688690" y="3380098"/>
            <a:ext cx="1584314"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9FB34B-8544-6DD5-F747-8DE02026A365}"/>
              </a:ext>
            </a:extLst>
          </p:cNvPr>
          <p:cNvSpPr txBox="1"/>
          <p:nvPr/>
        </p:nvSpPr>
        <p:spPr>
          <a:xfrm>
            <a:off x="5171038" y="3422000"/>
            <a:ext cx="4961486" cy="769441"/>
          </a:xfrm>
          <a:prstGeom prst="rect">
            <a:avLst/>
          </a:prstGeom>
          <a:noFill/>
        </p:spPr>
        <p:txBody>
          <a:bodyPr wrap="none" rtlCol="0">
            <a:spAutoFit/>
          </a:bodyPr>
          <a:lstStyle/>
          <a:p>
            <a:r>
              <a:rPr lang="en-US" sz="4400" b="1" dirty="0">
                <a:solidFill>
                  <a:schemeClr val="bg1"/>
                </a:solidFill>
                <a:latin typeface="Arial" panose="020B0604020202020204" pitchFamily="34" charset="0"/>
                <a:cs typeface="Arial" panose="020B0604020202020204" pitchFamily="34" charset="0"/>
              </a:rPr>
              <a:t>And </a:t>
            </a:r>
            <a:r>
              <a:rPr lang="en-US" sz="4400" b="1" dirty="0" smtClean="0">
                <a:solidFill>
                  <a:schemeClr val="bg1"/>
                </a:solidFill>
                <a:latin typeface="Arial" panose="020B0604020202020204" pitchFamily="34" charset="0"/>
                <a:cs typeface="Arial" panose="020B0604020202020204" pitchFamily="34" charset="0"/>
              </a:rPr>
              <a:t>Way </a:t>
            </a:r>
            <a:r>
              <a:rPr lang="en-US" sz="4400" b="1" dirty="0">
                <a:solidFill>
                  <a:schemeClr val="bg1"/>
                </a:solidFill>
                <a:latin typeface="Arial" panose="020B0604020202020204" pitchFamily="34" charset="0"/>
                <a:cs typeface="Arial" panose="020B0604020202020204" pitchFamily="34" charset="0"/>
              </a:rPr>
              <a:t>F</a:t>
            </a:r>
            <a:r>
              <a:rPr lang="en-US" sz="4400" b="1" dirty="0" smtClean="0">
                <a:solidFill>
                  <a:schemeClr val="bg1"/>
                </a:solidFill>
                <a:latin typeface="Arial" panose="020B0604020202020204" pitchFamily="34" charset="0"/>
                <a:cs typeface="Arial" panose="020B0604020202020204" pitchFamily="34" charset="0"/>
              </a:rPr>
              <a:t>orward</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793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9FDCDF-A284-24A7-7E50-CCBBC198869C}"/>
              </a:ext>
            </a:extLst>
          </p:cNvPr>
          <p:cNvSpPr txBox="1"/>
          <p:nvPr/>
        </p:nvSpPr>
        <p:spPr>
          <a:xfrm>
            <a:off x="1335700" y="1582981"/>
            <a:ext cx="5483010" cy="338554"/>
          </a:xfrm>
          <a:prstGeom prst="rect">
            <a:avLst/>
          </a:prstGeom>
          <a:noFill/>
        </p:spPr>
        <p:txBody>
          <a:bodyPr wrap="square" rtlCol="0">
            <a:spAutoFit/>
          </a:bodyPr>
          <a:lstStyle/>
          <a:p>
            <a:r>
              <a:rPr lang="en-GB" sz="1600" b="1" dirty="0">
                <a:solidFill>
                  <a:schemeClr val="tx1">
                    <a:lumMod val="85000"/>
                    <a:lumOff val="15000"/>
                  </a:schemeClr>
                </a:solidFill>
                <a:latin typeface="Arial Light"/>
              </a:rPr>
              <a:t>Tyre Industry: </a:t>
            </a:r>
            <a:r>
              <a:rPr lang="en-US" sz="1600" b="1" dirty="0">
                <a:solidFill>
                  <a:schemeClr val="tx1">
                    <a:lumMod val="85000"/>
                    <a:lumOff val="15000"/>
                  </a:schemeClr>
                </a:solidFill>
                <a:latin typeface="Arial Light"/>
              </a:rPr>
              <a:t>Domestic 2-Wheeler Vehicles Outlook</a:t>
            </a:r>
            <a:endParaRPr lang="en-IN" sz="1600" b="1" dirty="0">
              <a:solidFill>
                <a:schemeClr val="tx1">
                  <a:lumMod val="85000"/>
                  <a:lumOff val="15000"/>
                </a:schemeClr>
              </a:solidFill>
              <a:latin typeface="Arial Light"/>
            </a:endParaRPr>
          </a:p>
        </p:txBody>
      </p:sp>
      <p:sp>
        <p:nvSpPr>
          <p:cNvPr id="5" name="TextBox 4">
            <a:extLst>
              <a:ext uri="{FF2B5EF4-FFF2-40B4-BE49-F238E27FC236}">
                <a16:creationId xmlns:a16="http://schemas.microsoft.com/office/drawing/2014/main" id="{B073EBFB-E8A7-20C2-C8C6-EB1A4027C676}"/>
              </a:ext>
            </a:extLst>
          </p:cNvPr>
          <p:cNvSpPr txBox="1"/>
          <p:nvPr/>
        </p:nvSpPr>
        <p:spPr>
          <a:xfrm>
            <a:off x="7384670" y="1679567"/>
            <a:ext cx="3820018" cy="4616648"/>
          </a:xfrm>
          <a:prstGeom prst="rect">
            <a:avLst/>
          </a:prstGeom>
          <a:noFill/>
        </p:spPr>
        <p:txBody>
          <a:bodyPr wrap="square" rtlCol="0">
            <a:spAutoFit/>
          </a:bodyPr>
          <a:lstStyle/>
          <a:p>
            <a:r>
              <a:rPr lang="en-IN" sz="1600" b="1" u="none" strike="noStrike" baseline="0" dirty="0">
                <a:solidFill>
                  <a:srgbClr val="FE5E00"/>
                </a:solidFill>
                <a:latin typeface="Arial Light"/>
              </a:rPr>
              <a:t>Key Demand Drivers</a:t>
            </a:r>
          </a:p>
          <a:p>
            <a:pPr marL="285750" indent="-285750">
              <a:buFont typeface="Wingdings" panose="05000000000000000000" pitchFamily="2" charset="2"/>
              <a:buChar char="§"/>
            </a:pPr>
            <a:endParaRPr lang="en-IN" sz="2000" u="none" strike="noStrike" baseline="0" dirty="0">
              <a:solidFill>
                <a:srgbClr val="434242"/>
              </a:solidFill>
              <a:latin typeface="Arial Light"/>
            </a:endParaRPr>
          </a:p>
          <a:p>
            <a:pPr marL="285750" indent="-285750">
              <a:buFont typeface="Wingdings" panose="05000000000000000000" pitchFamily="2" charset="2"/>
              <a:buChar char="§"/>
            </a:pPr>
            <a:r>
              <a:rPr lang="en-IN" sz="1400" u="none" strike="noStrike" baseline="0" dirty="0">
                <a:latin typeface="Arial Light"/>
              </a:rPr>
              <a:t>Macroeconomic support </a:t>
            </a:r>
            <a:endParaRPr lang="en-US" sz="1400" dirty="0">
              <a:latin typeface="Arial Light"/>
            </a:endParaRPr>
          </a:p>
          <a:p>
            <a:pPr marL="285750" indent="-285750">
              <a:buFont typeface="Wingdings" panose="05000000000000000000" pitchFamily="2" charset="2"/>
              <a:buChar char="§"/>
            </a:pPr>
            <a:endParaRPr lang="en-US" sz="1400" dirty="0">
              <a:latin typeface="Arial Light"/>
            </a:endParaRPr>
          </a:p>
          <a:p>
            <a:pPr marL="285750" indent="-285750">
              <a:buFont typeface="Wingdings" panose="05000000000000000000" pitchFamily="2" charset="2"/>
              <a:buChar char="§"/>
            </a:pPr>
            <a:r>
              <a:rPr lang="en-IN" sz="1400" u="none" strike="noStrike" baseline="0" dirty="0">
                <a:latin typeface="Arial Light"/>
              </a:rPr>
              <a:t>Rising rural incomes</a:t>
            </a:r>
          </a:p>
          <a:p>
            <a:pPr marL="285750" indent="-285750">
              <a:buFont typeface="Wingdings" panose="05000000000000000000" pitchFamily="2" charset="2"/>
              <a:buChar char="§"/>
            </a:pPr>
            <a:endParaRPr lang="en-IN" sz="1400" dirty="0">
              <a:latin typeface="Arial Light"/>
            </a:endParaRPr>
          </a:p>
          <a:p>
            <a:pPr marL="285750" indent="-285750">
              <a:buFont typeface="Wingdings" panose="05000000000000000000" pitchFamily="2" charset="2"/>
              <a:buChar char="§"/>
            </a:pPr>
            <a:r>
              <a:rPr lang="en-IN" sz="1400" u="none" strike="noStrike" baseline="0" dirty="0">
                <a:latin typeface="Arial Light"/>
              </a:rPr>
              <a:t>Rural infrastructure </a:t>
            </a:r>
          </a:p>
          <a:p>
            <a:pPr marL="285750" indent="-285750">
              <a:buFont typeface="Wingdings" panose="05000000000000000000" pitchFamily="2" charset="2"/>
              <a:buChar char="§"/>
            </a:pPr>
            <a:endParaRPr lang="en-US" sz="1400" dirty="0">
              <a:latin typeface="Arial Light"/>
            </a:endParaRPr>
          </a:p>
          <a:p>
            <a:pPr marL="285750" indent="-285750">
              <a:buFont typeface="Wingdings" panose="05000000000000000000" pitchFamily="2" charset="2"/>
              <a:buChar char="§"/>
            </a:pPr>
            <a:r>
              <a:rPr lang="en-IN" sz="1400" u="none" strike="noStrike" baseline="0" dirty="0">
                <a:latin typeface="Arial Light"/>
              </a:rPr>
              <a:t>Financing support </a:t>
            </a:r>
          </a:p>
          <a:p>
            <a:pPr marL="285750" indent="-285750">
              <a:buFont typeface="Wingdings" panose="05000000000000000000" pitchFamily="2" charset="2"/>
              <a:buChar char="§"/>
            </a:pPr>
            <a:endParaRPr lang="en-IN" sz="1400" dirty="0">
              <a:latin typeface="Arial Light"/>
            </a:endParaRPr>
          </a:p>
          <a:p>
            <a:pPr marL="285750" indent="-285750">
              <a:buFont typeface="Wingdings" panose="05000000000000000000" pitchFamily="2" charset="2"/>
              <a:buChar char="§"/>
            </a:pPr>
            <a:r>
              <a:rPr lang="en-IN" sz="1400" u="none" strike="noStrike" baseline="0" dirty="0">
                <a:latin typeface="Arial Light"/>
              </a:rPr>
              <a:t>Growing gig economy </a:t>
            </a:r>
          </a:p>
          <a:p>
            <a:pPr marL="285750" indent="-285750">
              <a:buFont typeface="Wingdings" panose="05000000000000000000" pitchFamily="2" charset="2"/>
              <a:buChar char="§"/>
            </a:pPr>
            <a:endParaRPr lang="en-IN" sz="1400" dirty="0">
              <a:latin typeface="Arial Light"/>
            </a:endParaRPr>
          </a:p>
          <a:p>
            <a:pPr marL="285750" indent="-285750">
              <a:buFont typeface="Wingdings" panose="05000000000000000000" pitchFamily="2" charset="2"/>
              <a:buChar char="§"/>
            </a:pPr>
            <a:r>
              <a:rPr lang="en-IN" sz="1400" u="none" strike="noStrike" baseline="0" dirty="0">
                <a:latin typeface="Arial Light"/>
              </a:rPr>
              <a:t>Premiumisation in the industry </a:t>
            </a:r>
          </a:p>
          <a:p>
            <a:pPr marL="285750" indent="-285750">
              <a:buFont typeface="Wingdings" panose="05000000000000000000" pitchFamily="2" charset="2"/>
              <a:buChar char="§"/>
            </a:pPr>
            <a:endParaRPr lang="en-IN" sz="1400" dirty="0">
              <a:latin typeface="Arial Light"/>
            </a:endParaRPr>
          </a:p>
          <a:p>
            <a:pPr marL="285750" indent="-285750">
              <a:buFont typeface="Wingdings" panose="05000000000000000000" pitchFamily="2" charset="2"/>
              <a:buChar char="§"/>
            </a:pPr>
            <a:r>
              <a:rPr lang="en-GB" sz="1400" u="none" strike="noStrike" baseline="0" dirty="0">
                <a:latin typeface="Arial Light"/>
              </a:rPr>
              <a:t>Electrification in the two-wheeler segment </a:t>
            </a:r>
            <a:endParaRPr lang="en-IN" sz="1400" u="none" strike="noStrike" baseline="0" dirty="0">
              <a:latin typeface="Arial Light"/>
            </a:endParaRPr>
          </a:p>
          <a:p>
            <a:pPr marL="285750" indent="-285750">
              <a:buFont typeface="Wingdings" panose="05000000000000000000" pitchFamily="2" charset="2"/>
              <a:buChar char="§"/>
            </a:pPr>
            <a:endParaRPr lang="en-IN" sz="1400" u="none" strike="noStrike" baseline="0" dirty="0">
              <a:latin typeface="Arial Light"/>
            </a:endParaRPr>
          </a:p>
          <a:p>
            <a:pPr marL="285750" indent="-285750">
              <a:buFont typeface="Wingdings" panose="05000000000000000000" pitchFamily="2" charset="2"/>
              <a:buChar char="§"/>
            </a:pPr>
            <a:r>
              <a:rPr lang="en-IN" sz="1400" u="none" strike="noStrike" baseline="0" dirty="0">
                <a:latin typeface="Arial Light"/>
              </a:rPr>
              <a:t>Shrinking replacement cycles</a:t>
            </a:r>
            <a:endParaRPr lang="en-US" sz="1400" dirty="0">
              <a:latin typeface="Arial Light"/>
            </a:endParaRPr>
          </a:p>
          <a:p>
            <a:pPr marL="285750" indent="-285750">
              <a:buFont typeface="Wingdings" panose="05000000000000000000" pitchFamily="2" charset="2"/>
              <a:buChar char="§"/>
            </a:pPr>
            <a:endParaRPr lang="en-US" sz="1400" dirty="0">
              <a:latin typeface="Arial Light"/>
            </a:endParaRPr>
          </a:p>
          <a:p>
            <a:pPr marL="285750" indent="-285750">
              <a:buFont typeface="Wingdings" panose="05000000000000000000" pitchFamily="2" charset="2"/>
              <a:buChar char="§"/>
            </a:pPr>
            <a:r>
              <a:rPr lang="en-IN" sz="1400" u="none" strike="noStrike" baseline="0" dirty="0">
                <a:latin typeface="Arial Light"/>
              </a:rPr>
              <a:t>Advancement in vehicle technology </a:t>
            </a:r>
            <a:endParaRPr lang="en-US" sz="1400" dirty="0">
              <a:latin typeface="Arial Light"/>
            </a:endParaRPr>
          </a:p>
          <a:p>
            <a:pPr marL="285750" indent="-285750">
              <a:buFont typeface="Arial" panose="020B0604020202020204" pitchFamily="34" charset="0"/>
              <a:buChar char="•"/>
            </a:pPr>
            <a:endParaRPr lang="en-IN" sz="2000" dirty="0">
              <a:latin typeface="Arial Light"/>
            </a:endParaRPr>
          </a:p>
        </p:txBody>
      </p:sp>
      <p:pic>
        <p:nvPicPr>
          <p:cNvPr id="3" name="Picture 2">
            <a:extLst>
              <a:ext uri="{FF2B5EF4-FFF2-40B4-BE49-F238E27FC236}">
                <a16:creationId xmlns:a16="http://schemas.microsoft.com/office/drawing/2014/main" id="{E189DB0A-D183-9772-4B20-10B3266A8965}"/>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7" name="TextBox 6">
            <a:extLst>
              <a:ext uri="{FF2B5EF4-FFF2-40B4-BE49-F238E27FC236}">
                <a16:creationId xmlns:a16="http://schemas.microsoft.com/office/drawing/2014/main" id="{0D366BC2-D5C7-B668-4B50-90F59DC50F9A}"/>
              </a:ext>
            </a:extLst>
          </p:cNvPr>
          <p:cNvSpPr txBox="1"/>
          <p:nvPr/>
        </p:nvSpPr>
        <p:spPr>
          <a:xfrm>
            <a:off x="1964064" y="428592"/>
            <a:ext cx="3935804" cy="584775"/>
          </a:xfrm>
          <a:prstGeom prst="rect">
            <a:avLst/>
          </a:prstGeom>
          <a:noFill/>
        </p:spPr>
        <p:txBody>
          <a:bodyPr wrap="square" rtlCol="0">
            <a:spAutoFit/>
          </a:bodyPr>
          <a:lstStyle/>
          <a:p>
            <a:r>
              <a:rPr lang="en-US" sz="3200" b="1" dirty="0">
                <a:solidFill>
                  <a:srgbClr val="2D2E92"/>
                </a:solidFill>
                <a:latin typeface="Arial" panose="020B0604020202020204" pitchFamily="34" charset="0"/>
                <a:cs typeface="Arial" panose="020B0604020202020204" pitchFamily="34" charset="0"/>
              </a:rPr>
              <a:t>Industry </a:t>
            </a:r>
            <a:r>
              <a:rPr lang="en-US" sz="3200" b="1" dirty="0">
                <a:solidFill>
                  <a:srgbClr val="FE5E00"/>
                </a:solidFill>
                <a:latin typeface="Arial" panose="020B0604020202020204" pitchFamily="34" charset="0"/>
                <a:cs typeface="Arial" panose="020B0604020202020204" pitchFamily="34" charset="0"/>
              </a:rPr>
              <a:t>Overview</a:t>
            </a:r>
          </a:p>
        </p:txBody>
      </p:sp>
      <p:pic>
        <p:nvPicPr>
          <p:cNvPr id="8" name="Picture 7">
            <a:extLst>
              <a:ext uri="{FF2B5EF4-FFF2-40B4-BE49-F238E27FC236}">
                <a16:creationId xmlns:a16="http://schemas.microsoft.com/office/drawing/2014/main" id="{3845CE29-1863-EC88-889F-22B3DCF04068}"/>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9" name="Straight Connector 8">
            <a:extLst>
              <a:ext uri="{FF2B5EF4-FFF2-40B4-BE49-F238E27FC236}">
                <a16:creationId xmlns:a16="http://schemas.microsoft.com/office/drawing/2014/main" id="{BEB932E9-84EC-996A-86D0-0F1710B16B07}"/>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165CBE0-1ECA-4754-F6E8-E372D5B8D16D}"/>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91CE13-05A8-BE1F-9E9C-5FD2C93021B3}"/>
              </a:ext>
            </a:extLst>
          </p:cNvPr>
          <p:cNvCxnSpPr>
            <a:cxnSpLocks/>
          </p:cNvCxnSpPr>
          <p:nvPr/>
        </p:nvCxnSpPr>
        <p:spPr>
          <a:xfrm>
            <a:off x="5639500"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3" name="Chart 12"/>
          <p:cNvGraphicFramePr>
            <a:graphicFrameLocks/>
          </p:cNvGraphicFramePr>
          <p:nvPr>
            <p:extLst>
              <p:ext uri="{D42A27DB-BD31-4B8C-83A1-F6EECF244321}">
                <p14:modId xmlns:p14="http://schemas.microsoft.com/office/powerpoint/2010/main" val="2006551231"/>
              </p:ext>
            </p:extLst>
          </p:nvPr>
        </p:nvGraphicFramePr>
        <p:xfrm>
          <a:off x="396238" y="2018121"/>
          <a:ext cx="4729944" cy="3984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3641470468"/>
              </p:ext>
            </p:extLst>
          </p:nvPr>
        </p:nvGraphicFramePr>
        <p:xfrm>
          <a:off x="4827662" y="2018121"/>
          <a:ext cx="2557008" cy="3718309"/>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p:cNvSpPr/>
          <p:nvPr/>
        </p:nvSpPr>
        <p:spPr>
          <a:xfrm>
            <a:off x="5034917" y="2601062"/>
            <a:ext cx="657225" cy="32847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Arial Light"/>
              </a:rPr>
              <a:t>2-4%</a:t>
            </a:r>
          </a:p>
          <a:p>
            <a:pPr algn="ctr"/>
            <a:r>
              <a:rPr lang="en-US" sz="900" dirty="0" smtClean="0">
                <a:latin typeface="Arial Light"/>
              </a:rPr>
              <a:t>CAGR</a:t>
            </a:r>
            <a:endParaRPr lang="en-IN" sz="900" dirty="0">
              <a:latin typeface="Arial Light"/>
            </a:endParaRPr>
          </a:p>
        </p:txBody>
      </p:sp>
      <p:sp>
        <p:nvSpPr>
          <p:cNvPr id="16" name="Rectangle 15"/>
          <p:cNvSpPr/>
          <p:nvPr/>
        </p:nvSpPr>
        <p:spPr>
          <a:xfrm>
            <a:off x="5034917" y="3182087"/>
            <a:ext cx="657225" cy="3429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Arial Light"/>
              </a:rPr>
              <a:t>8-10%</a:t>
            </a:r>
          </a:p>
          <a:p>
            <a:pPr algn="ctr"/>
            <a:r>
              <a:rPr lang="en-US" sz="900" dirty="0" smtClean="0">
                <a:latin typeface="Arial Light"/>
              </a:rPr>
              <a:t>CAGR</a:t>
            </a:r>
            <a:endParaRPr lang="en-IN" sz="900" dirty="0">
              <a:latin typeface="Arial Light"/>
            </a:endParaRPr>
          </a:p>
        </p:txBody>
      </p:sp>
      <p:sp>
        <p:nvSpPr>
          <p:cNvPr id="17" name="Rectangle 16"/>
          <p:cNvSpPr/>
          <p:nvPr/>
        </p:nvSpPr>
        <p:spPr>
          <a:xfrm>
            <a:off x="5034916" y="4153637"/>
            <a:ext cx="657225" cy="3429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Arial Light"/>
              </a:rPr>
              <a:t>5-7%</a:t>
            </a:r>
          </a:p>
          <a:p>
            <a:pPr algn="ctr"/>
            <a:r>
              <a:rPr lang="en-US" sz="900" dirty="0" smtClean="0">
                <a:latin typeface="Arial Light"/>
              </a:rPr>
              <a:t>CAGR</a:t>
            </a:r>
            <a:endParaRPr lang="en-IN" sz="900" dirty="0">
              <a:latin typeface="Arial Light"/>
            </a:endParaRPr>
          </a:p>
        </p:txBody>
      </p:sp>
      <p:cxnSp>
        <p:nvCxnSpPr>
          <p:cNvPr id="18" name="Straight Arrow Connector 17"/>
          <p:cNvCxnSpPr/>
          <p:nvPr/>
        </p:nvCxnSpPr>
        <p:spPr>
          <a:xfrm flipV="1">
            <a:off x="5692142" y="2705837"/>
            <a:ext cx="23812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682617" y="3344012"/>
            <a:ext cx="23812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692142" y="4325087"/>
            <a:ext cx="23812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730116" y="2705837"/>
            <a:ext cx="304800"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730116" y="3344012"/>
            <a:ext cx="304800"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730116" y="4325087"/>
            <a:ext cx="304800"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1"/>
          <p:cNvSpPr txBox="1"/>
          <p:nvPr/>
        </p:nvSpPr>
        <p:spPr>
          <a:xfrm>
            <a:off x="460351" y="6002293"/>
            <a:ext cx="2554904" cy="4702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Source: SIAM; CRISIL M&amp;A</a:t>
            </a:r>
            <a:endParaRPr lang="en-IN" sz="1100" dirty="0">
              <a:latin typeface="Arial Light"/>
            </a:endParaRPr>
          </a:p>
        </p:txBody>
      </p:sp>
      <p:cxnSp>
        <p:nvCxnSpPr>
          <p:cNvPr id="25" name="Straight Connector 24">
            <a:extLst>
              <a:ext uri="{FF2B5EF4-FFF2-40B4-BE49-F238E27FC236}">
                <a16:creationId xmlns:a16="http://schemas.microsoft.com/office/drawing/2014/main" id="{496F12ED-C32C-F664-6CD0-2E03CC69A50F}"/>
              </a:ext>
            </a:extLst>
          </p:cNvPr>
          <p:cNvCxnSpPr>
            <a:cxnSpLocks/>
          </p:cNvCxnSpPr>
          <p:nvPr/>
        </p:nvCxnSpPr>
        <p:spPr>
          <a:xfrm>
            <a:off x="460351" y="1921535"/>
            <a:ext cx="6633176"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6" name="TextBox 2"/>
          <p:cNvSpPr txBox="1"/>
          <p:nvPr/>
        </p:nvSpPr>
        <p:spPr>
          <a:xfrm>
            <a:off x="396238" y="2071761"/>
            <a:ext cx="1428587" cy="1698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Million Units</a:t>
            </a:r>
            <a:endParaRPr lang="en-IN" sz="1100" dirty="0">
              <a:latin typeface="Arial Light"/>
            </a:endParaRPr>
          </a:p>
        </p:txBody>
      </p:sp>
    </p:spTree>
    <p:extLst>
      <p:ext uri="{BB962C8B-B14F-4D97-AF65-F5344CB8AC3E}">
        <p14:creationId xmlns:p14="http://schemas.microsoft.com/office/powerpoint/2010/main" val="3314176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32A2E461-D907-ADCB-3803-9C0F46F53C5F}"/>
              </a:ext>
            </a:extLst>
          </p:cNvPr>
          <p:cNvSpPr txBox="1"/>
          <p:nvPr/>
        </p:nvSpPr>
        <p:spPr>
          <a:xfrm>
            <a:off x="1964064" y="355720"/>
            <a:ext cx="1390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D2F92"/>
                </a:solidFill>
                <a:effectLst/>
                <a:uLnTx/>
                <a:uFillTx/>
                <a:latin typeface="Arial" panose="020B0604020202020204" pitchFamily="34" charset="0"/>
                <a:ea typeface="+mn-ea"/>
                <a:cs typeface="Arial" panose="020B0604020202020204" pitchFamily="34" charset="0"/>
              </a:rPr>
              <a:t>Index</a:t>
            </a:r>
          </a:p>
        </p:txBody>
      </p:sp>
      <p:pic>
        <p:nvPicPr>
          <p:cNvPr id="45" name="Picture 44">
            <a:extLst>
              <a:ext uri="{FF2B5EF4-FFF2-40B4-BE49-F238E27FC236}">
                <a16:creationId xmlns:a16="http://schemas.microsoft.com/office/drawing/2014/main" id="{441CD0EF-63C7-BB71-3851-5A2C661F98FC}"/>
              </a:ext>
            </a:extLst>
          </p:cNvPr>
          <p:cNvPicPr>
            <a:picLocks noChangeAspect="1"/>
          </p:cNvPicPr>
          <p:nvPr/>
        </p:nvPicPr>
        <p:blipFill>
          <a:blip r:embed="rId2">
            <a:alphaModFix amt="69000"/>
          </a:blip>
          <a:stretch>
            <a:fillRect/>
          </a:stretch>
        </p:blipFill>
        <p:spPr>
          <a:xfrm>
            <a:off x="1063666" y="427702"/>
            <a:ext cx="544068" cy="473900"/>
          </a:xfrm>
          <a:prstGeom prst="rect">
            <a:avLst/>
          </a:prstGeom>
        </p:spPr>
      </p:pic>
      <p:cxnSp>
        <p:nvCxnSpPr>
          <p:cNvPr id="46" name="Straight Connector 45">
            <a:extLst>
              <a:ext uri="{FF2B5EF4-FFF2-40B4-BE49-F238E27FC236}">
                <a16:creationId xmlns:a16="http://schemas.microsoft.com/office/drawing/2014/main" id="{8E1784B4-0138-4B4B-7587-386FF5F536DB}"/>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CF22E1D-D833-3F70-9CA7-60734F2AAF58}"/>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EFD278E-5CA6-A2FF-784A-56D8085B71E3}"/>
              </a:ext>
            </a:extLst>
          </p:cNvPr>
          <p:cNvCxnSpPr>
            <a:cxnSpLocks/>
          </p:cNvCxnSpPr>
          <p:nvPr/>
        </p:nvCxnSpPr>
        <p:spPr>
          <a:xfrm>
            <a:off x="3307679" y="718372"/>
            <a:ext cx="2288051"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3951E7-0DEA-92AA-DD9B-8F6AAD9F86FC}"/>
              </a:ext>
            </a:extLst>
          </p:cNvPr>
          <p:cNvPicPr>
            <a:picLocks noChangeAspect="1"/>
          </p:cNvPicPr>
          <p:nvPr/>
        </p:nvPicPr>
        <p:blipFill>
          <a:blip r:embed="rId3"/>
          <a:stretch>
            <a:fillRect/>
          </a:stretch>
        </p:blipFill>
        <p:spPr>
          <a:xfrm>
            <a:off x="10440063" y="341486"/>
            <a:ext cx="1373658" cy="594843"/>
          </a:xfrm>
          <a:prstGeom prst="rect">
            <a:avLst/>
          </a:prstGeom>
        </p:spPr>
      </p:pic>
      <p:grpSp>
        <p:nvGrpSpPr>
          <p:cNvPr id="15" name="Group 14">
            <a:extLst>
              <a:ext uri="{FF2B5EF4-FFF2-40B4-BE49-F238E27FC236}">
                <a16:creationId xmlns:a16="http://schemas.microsoft.com/office/drawing/2014/main" id="{E31DB007-2186-6635-2663-1341F4E7E0E1}"/>
              </a:ext>
            </a:extLst>
          </p:cNvPr>
          <p:cNvGrpSpPr/>
          <p:nvPr/>
        </p:nvGrpSpPr>
        <p:grpSpPr>
          <a:xfrm>
            <a:off x="2876936" y="1971776"/>
            <a:ext cx="8070719" cy="3602559"/>
            <a:chOff x="1042977" y="1828085"/>
            <a:chExt cx="8070719" cy="3602559"/>
          </a:xfrm>
        </p:grpSpPr>
        <p:pic>
          <p:nvPicPr>
            <p:cNvPr id="13" name="Picture 12">
              <a:extLst>
                <a:ext uri="{FF2B5EF4-FFF2-40B4-BE49-F238E27FC236}">
                  <a16:creationId xmlns:a16="http://schemas.microsoft.com/office/drawing/2014/main" id="{C31038B7-85D6-6EA7-6582-2D6E34C14254}"/>
                </a:ext>
              </a:extLst>
            </p:cNvPr>
            <p:cNvPicPr>
              <a:picLocks noChangeAspect="1"/>
            </p:cNvPicPr>
            <p:nvPr/>
          </p:nvPicPr>
          <p:blipFill>
            <a:blip r:embed="rId4" cstate="print">
              <a:alphaModFix amt="60000"/>
              <a:extLst>
                <a:ext uri="{28A0092B-C50C-407E-A947-70E740481C1C}">
                  <a14:useLocalDpi xmlns:a14="http://schemas.microsoft.com/office/drawing/2010/main" val="0"/>
                </a:ext>
              </a:extLst>
            </a:blip>
            <a:stretch>
              <a:fillRect/>
            </a:stretch>
          </p:blipFill>
          <p:spPr>
            <a:xfrm>
              <a:off x="3589199" y="1828085"/>
              <a:ext cx="1407658" cy="1407658"/>
            </a:xfrm>
            <a:prstGeom prst="rect">
              <a:avLst/>
            </a:prstGeom>
          </p:spPr>
        </p:pic>
        <p:pic>
          <p:nvPicPr>
            <p:cNvPr id="14" name="Picture 13">
              <a:extLst>
                <a:ext uri="{FF2B5EF4-FFF2-40B4-BE49-F238E27FC236}">
                  <a16:creationId xmlns:a16="http://schemas.microsoft.com/office/drawing/2014/main" id="{D5A32F8F-2F46-DFEA-3110-ECBAF7E63376}"/>
                </a:ext>
              </a:extLst>
            </p:cNvPr>
            <p:cNvPicPr>
              <a:picLocks noChangeAspect="1"/>
            </p:cNvPicPr>
            <p:nvPr/>
          </p:nvPicPr>
          <p:blipFill>
            <a:blip r:embed="rId4" cstate="print">
              <a:alphaModFix amt="60000"/>
              <a:extLst>
                <a:ext uri="{28A0092B-C50C-407E-A947-70E740481C1C}">
                  <a14:useLocalDpi xmlns:a14="http://schemas.microsoft.com/office/drawing/2010/main" val="0"/>
                </a:ext>
              </a:extLst>
            </a:blip>
            <a:stretch>
              <a:fillRect/>
            </a:stretch>
          </p:blipFill>
          <p:spPr>
            <a:xfrm>
              <a:off x="1618385" y="3952482"/>
              <a:ext cx="1407658" cy="1407658"/>
            </a:xfrm>
            <a:prstGeom prst="rect">
              <a:avLst/>
            </a:prstGeom>
          </p:spPr>
        </p:pic>
        <p:pic>
          <p:nvPicPr>
            <p:cNvPr id="18" name="Picture 17">
              <a:extLst>
                <a:ext uri="{FF2B5EF4-FFF2-40B4-BE49-F238E27FC236}">
                  <a16:creationId xmlns:a16="http://schemas.microsoft.com/office/drawing/2014/main" id="{5A848EEB-4E93-C7EA-31CA-440814E4E7A1}"/>
                </a:ext>
              </a:extLst>
            </p:cNvPr>
            <p:cNvPicPr>
              <a:picLocks noChangeAspect="1"/>
            </p:cNvPicPr>
            <p:nvPr/>
          </p:nvPicPr>
          <p:blipFill>
            <a:blip r:embed="rId4" cstate="print">
              <a:alphaModFix amt="60000"/>
              <a:extLst>
                <a:ext uri="{28A0092B-C50C-407E-A947-70E740481C1C}">
                  <a14:useLocalDpi xmlns:a14="http://schemas.microsoft.com/office/drawing/2010/main" val="0"/>
                </a:ext>
              </a:extLst>
            </a:blip>
            <a:stretch>
              <a:fillRect/>
            </a:stretch>
          </p:blipFill>
          <p:spPr>
            <a:xfrm>
              <a:off x="7130629" y="1860211"/>
              <a:ext cx="1407658" cy="1407658"/>
            </a:xfrm>
            <a:prstGeom prst="rect">
              <a:avLst/>
            </a:prstGeom>
          </p:spPr>
        </p:pic>
        <p:pic>
          <p:nvPicPr>
            <p:cNvPr id="20" name="Picture 19">
              <a:extLst>
                <a:ext uri="{FF2B5EF4-FFF2-40B4-BE49-F238E27FC236}">
                  <a16:creationId xmlns:a16="http://schemas.microsoft.com/office/drawing/2014/main" id="{70CA60E7-FB12-0751-773F-3F6E4A4D94F3}"/>
                </a:ext>
              </a:extLst>
            </p:cNvPr>
            <p:cNvPicPr>
              <a:picLocks noChangeAspect="1"/>
            </p:cNvPicPr>
            <p:nvPr/>
          </p:nvPicPr>
          <p:blipFill>
            <a:blip r:embed="rId4" cstate="print">
              <a:alphaModFix amt="60000"/>
              <a:extLst>
                <a:ext uri="{28A0092B-C50C-407E-A947-70E740481C1C}">
                  <a14:useLocalDpi xmlns:a14="http://schemas.microsoft.com/office/drawing/2010/main" val="0"/>
                </a:ext>
              </a:extLst>
            </a:blip>
            <a:stretch>
              <a:fillRect/>
            </a:stretch>
          </p:blipFill>
          <p:spPr>
            <a:xfrm>
              <a:off x="5572266" y="3991522"/>
              <a:ext cx="1407658" cy="1407658"/>
            </a:xfrm>
            <a:prstGeom prst="rect">
              <a:avLst/>
            </a:prstGeom>
          </p:spPr>
        </p:pic>
        <p:sp>
          <p:nvSpPr>
            <p:cNvPr id="7" name="TextBox 6">
              <a:extLst>
                <a:ext uri="{FF2B5EF4-FFF2-40B4-BE49-F238E27FC236}">
                  <a16:creationId xmlns:a16="http://schemas.microsoft.com/office/drawing/2014/main" id="{7F5A4827-6F72-B043-2EC1-E41408616757}"/>
                </a:ext>
              </a:extLst>
            </p:cNvPr>
            <p:cNvSpPr txBox="1"/>
            <p:nvPr/>
          </p:nvSpPr>
          <p:spPr>
            <a:xfrm>
              <a:off x="3369538" y="2945997"/>
              <a:ext cx="18469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Company Overview</a:t>
              </a:r>
            </a:p>
          </p:txBody>
        </p:sp>
        <p:sp>
          <p:nvSpPr>
            <p:cNvPr id="8" name="TextBox 7">
              <a:extLst>
                <a:ext uri="{FF2B5EF4-FFF2-40B4-BE49-F238E27FC236}">
                  <a16:creationId xmlns:a16="http://schemas.microsoft.com/office/drawing/2014/main" id="{29D25D27-5388-09C9-02D3-74C97022C225}"/>
                </a:ext>
              </a:extLst>
            </p:cNvPr>
            <p:cNvSpPr txBox="1"/>
            <p:nvPr/>
          </p:nvSpPr>
          <p:spPr>
            <a:xfrm>
              <a:off x="6921388" y="2946016"/>
              <a:ext cx="182614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Business Overview</a:t>
              </a:r>
            </a:p>
          </p:txBody>
        </p:sp>
        <p:sp>
          <p:nvSpPr>
            <p:cNvPr id="9" name="TextBox 8">
              <a:extLst>
                <a:ext uri="{FF2B5EF4-FFF2-40B4-BE49-F238E27FC236}">
                  <a16:creationId xmlns:a16="http://schemas.microsoft.com/office/drawing/2014/main" id="{F9FB9DE9-BEE4-FEC5-8381-4469D468C7E7}"/>
                </a:ext>
              </a:extLst>
            </p:cNvPr>
            <p:cNvSpPr txBox="1"/>
            <p:nvPr/>
          </p:nvSpPr>
          <p:spPr>
            <a:xfrm>
              <a:off x="1202356" y="5059751"/>
              <a:ext cx="22397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Consolidated Financials</a:t>
              </a:r>
            </a:p>
          </p:txBody>
        </p:sp>
        <p:sp>
          <p:nvSpPr>
            <p:cNvPr id="10" name="TextBox 9">
              <a:extLst>
                <a:ext uri="{FF2B5EF4-FFF2-40B4-BE49-F238E27FC236}">
                  <a16:creationId xmlns:a16="http://schemas.microsoft.com/office/drawing/2014/main" id="{D383D42F-6DC4-9668-81FE-F318174078DB}"/>
                </a:ext>
              </a:extLst>
            </p:cNvPr>
            <p:cNvSpPr txBox="1"/>
            <p:nvPr/>
          </p:nvSpPr>
          <p:spPr>
            <a:xfrm>
              <a:off x="4491859" y="5098791"/>
              <a:ext cx="35684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Industry Overview &amp; Way Forward</a:t>
              </a:r>
            </a:p>
          </p:txBody>
        </p:sp>
        <p:cxnSp>
          <p:nvCxnSpPr>
            <p:cNvPr id="25" name="Straight Connector 24">
              <a:extLst>
                <a:ext uri="{FF2B5EF4-FFF2-40B4-BE49-F238E27FC236}">
                  <a16:creationId xmlns:a16="http://schemas.microsoft.com/office/drawing/2014/main" id="{B3ACF41B-B42B-75B0-5A95-D1E69BEE913E}"/>
                </a:ext>
              </a:extLst>
            </p:cNvPr>
            <p:cNvCxnSpPr>
              <a:cxnSpLocks/>
            </p:cNvCxnSpPr>
            <p:nvPr/>
          </p:nvCxnSpPr>
          <p:spPr>
            <a:xfrm>
              <a:off x="3013791" y="2954545"/>
              <a:ext cx="2558475"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5CC254-3C2A-71A8-BCA9-CE5B9C0EC9A2}"/>
                </a:ext>
              </a:extLst>
            </p:cNvPr>
            <p:cNvCxnSpPr>
              <a:cxnSpLocks/>
            </p:cNvCxnSpPr>
            <p:nvPr/>
          </p:nvCxnSpPr>
          <p:spPr>
            <a:xfrm>
              <a:off x="3013791" y="3274491"/>
              <a:ext cx="2558475"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A7D245-21A6-A6E5-67E5-6ADDDCC5B9DC}"/>
                </a:ext>
              </a:extLst>
            </p:cNvPr>
            <p:cNvCxnSpPr>
              <a:cxnSpLocks/>
            </p:cNvCxnSpPr>
            <p:nvPr/>
          </p:nvCxnSpPr>
          <p:spPr>
            <a:xfrm>
              <a:off x="1042977" y="5071653"/>
              <a:ext cx="2558475"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B4D13E-7296-2137-787E-E73BEB244E63}"/>
                </a:ext>
              </a:extLst>
            </p:cNvPr>
            <p:cNvCxnSpPr>
              <a:cxnSpLocks/>
            </p:cNvCxnSpPr>
            <p:nvPr/>
          </p:nvCxnSpPr>
          <p:spPr>
            <a:xfrm>
              <a:off x="1042977" y="5392812"/>
              <a:ext cx="2558475"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74C8EFB-0432-29F5-10C7-158EBFE67689}"/>
                </a:ext>
              </a:extLst>
            </p:cNvPr>
            <p:cNvCxnSpPr>
              <a:cxnSpLocks/>
            </p:cNvCxnSpPr>
            <p:nvPr/>
          </p:nvCxnSpPr>
          <p:spPr>
            <a:xfrm>
              <a:off x="6555221" y="2962192"/>
              <a:ext cx="2558475"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26A46A7-4361-0727-4F71-3827BF5DEB2E}"/>
                </a:ext>
              </a:extLst>
            </p:cNvPr>
            <p:cNvCxnSpPr>
              <a:cxnSpLocks/>
            </p:cNvCxnSpPr>
            <p:nvPr/>
          </p:nvCxnSpPr>
          <p:spPr>
            <a:xfrm>
              <a:off x="6555221" y="3274510"/>
              <a:ext cx="2558475"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F921025-D345-14C0-DC47-4D319C9E7945}"/>
                </a:ext>
              </a:extLst>
            </p:cNvPr>
            <p:cNvCxnSpPr>
              <a:cxnSpLocks/>
            </p:cNvCxnSpPr>
            <p:nvPr/>
          </p:nvCxnSpPr>
          <p:spPr>
            <a:xfrm>
              <a:off x="4880350" y="5074714"/>
              <a:ext cx="2808514"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29CC06F-E8AC-4389-F7AD-DA41D832F18F}"/>
                </a:ext>
              </a:extLst>
            </p:cNvPr>
            <p:cNvCxnSpPr>
              <a:cxnSpLocks/>
            </p:cNvCxnSpPr>
            <p:nvPr/>
          </p:nvCxnSpPr>
          <p:spPr>
            <a:xfrm>
              <a:off x="4880350" y="5399180"/>
              <a:ext cx="2808514" cy="31464"/>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F211930-0A42-5552-0938-C07C36F590DB}"/>
                </a:ext>
              </a:extLst>
            </p:cNvPr>
            <p:cNvPicPr>
              <a:picLocks noChangeAspect="1"/>
            </p:cNvPicPr>
            <p:nvPr/>
          </p:nvPicPr>
          <p:blipFill>
            <a:blip r:embed="rId5"/>
            <a:stretch>
              <a:fillRect/>
            </a:stretch>
          </p:blipFill>
          <p:spPr>
            <a:xfrm flipH="1">
              <a:off x="3949781" y="2182998"/>
              <a:ext cx="686494" cy="644848"/>
            </a:xfrm>
            <a:prstGeom prst="rect">
              <a:avLst/>
            </a:prstGeom>
          </p:spPr>
        </p:pic>
        <p:pic>
          <p:nvPicPr>
            <p:cNvPr id="4" name="Picture 3">
              <a:extLst>
                <a:ext uri="{FF2B5EF4-FFF2-40B4-BE49-F238E27FC236}">
                  <a16:creationId xmlns:a16="http://schemas.microsoft.com/office/drawing/2014/main" id="{298F2A5D-A96C-A068-BC8E-9D651571A70F}"/>
                </a:ext>
              </a:extLst>
            </p:cNvPr>
            <p:cNvPicPr>
              <a:picLocks noChangeAspect="1"/>
            </p:cNvPicPr>
            <p:nvPr/>
          </p:nvPicPr>
          <p:blipFill>
            <a:blip r:embed="rId6"/>
            <a:stretch>
              <a:fillRect/>
            </a:stretch>
          </p:blipFill>
          <p:spPr>
            <a:xfrm>
              <a:off x="2005709" y="4262473"/>
              <a:ext cx="633011" cy="633011"/>
            </a:xfrm>
            <a:prstGeom prst="rect">
              <a:avLst/>
            </a:prstGeom>
          </p:spPr>
        </p:pic>
        <p:pic>
          <p:nvPicPr>
            <p:cNvPr id="5" name="Picture 4">
              <a:extLst>
                <a:ext uri="{FF2B5EF4-FFF2-40B4-BE49-F238E27FC236}">
                  <a16:creationId xmlns:a16="http://schemas.microsoft.com/office/drawing/2014/main" id="{D926D3FD-4493-AF41-208A-26A747D2C7A0}"/>
                </a:ext>
              </a:extLst>
            </p:cNvPr>
            <p:cNvPicPr>
              <a:picLocks noChangeAspect="1"/>
            </p:cNvPicPr>
            <p:nvPr/>
          </p:nvPicPr>
          <p:blipFill>
            <a:blip r:embed="rId7"/>
            <a:stretch>
              <a:fillRect/>
            </a:stretch>
          </p:blipFill>
          <p:spPr>
            <a:xfrm>
              <a:off x="7467346" y="2076466"/>
              <a:ext cx="734225" cy="734225"/>
            </a:xfrm>
            <a:prstGeom prst="rect">
              <a:avLst/>
            </a:prstGeom>
          </p:spPr>
        </p:pic>
        <p:pic>
          <p:nvPicPr>
            <p:cNvPr id="11" name="Picture 10">
              <a:extLst>
                <a:ext uri="{FF2B5EF4-FFF2-40B4-BE49-F238E27FC236}">
                  <a16:creationId xmlns:a16="http://schemas.microsoft.com/office/drawing/2014/main" id="{7E016A63-A674-61CE-8871-17CD4034CCA4}"/>
                </a:ext>
              </a:extLst>
            </p:cNvPr>
            <p:cNvPicPr>
              <a:picLocks noChangeAspect="1"/>
            </p:cNvPicPr>
            <p:nvPr/>
          </p:nvPicPr>
          <p:blipFill>
            <a:blip r:embed="rId8"/>
            <a:stretch>
              <a:fillRect/>
            </a:stretch>
          </p:blipFill>
          <p:spPr>
            <a:xfrm>
              <a:off x="5844242" y="4288192"/>
              <a:ext cx="863707" cy="573394"/>
            </a:xfrm>
            <a:prstGeom prst="rect">
              <a:avLst/>
            </a:prstGeom>
          </p:spPr>
        </p:pic>
      </p:grpSp>
      <p:pic>
        <p:nvPicPr>
          <p:cNvPr id="31" name="Picture 30">
            <a:extLst>
              <a:ext uri="{FF2B5EF4-FFF2-40B4-BE49-F238E27FC236}">
                <a16:creationId xmlns:a16="http://schemas.microsoft.com/office/drawing/2014/main" id="{C31038B7-85D6-6EA7-6582-2D6E34C14254}"/>
              </a:ext>
            </a:extLst>
          </p:cNvPr>
          <p:cNvPicPr>
            <a:picLocks noChangeAspect="1"/>
          </p:cNvPicPr>
          <p:nvPr/>
        </p:nvPicPr>
        <p:blipFill>
          <a:blip r:embed="rId4" cstate="print">
            <a:alphaModFix amt="60000"/>
            <a:extLst>
              <a:ext uri="{28A0092B-C50C-407E-A947-70E740481C1C}">
                <a14:useLocalDpi xmlns:a14="http://schemas.microsoft.com/office/drawing/2010/main" val="0"/>
              </a:ext>
            </a:extLst>
          </a:blip>
          <a:stretch>
            <a:fillRect/>
          </a:stretch>
        </p:blipFill>
        <p:spPr>
          <a:xfrm>
            <a:off x="1684931" y="2010543"/>
            <a:ext cx="1407658" cy="1407658"/>
          </a:xfrm>
          <a:prstGeom prst="rect">
            <a:avLst/>
          </a:prstGeom>
        </p:spPr>
      </p:pic>
      <p:sp>
        <p:nvSpPr>
          <p:cNvPr id="32" name="TextBox 31">
            <a:extLst>
              <a:ext uri="{FF2B5EF4-FFF2-40B4-BE49-F238E27FC236}">
                <a16:creationId xmlns:a16="http://schemas.microsoft.com/office/drawing/2014/main" id="{7F5A4827-6F72-B043-2EC1-E41408616757}"/>
              </a:ext>
            </a:extLst>
          </p:cNvPr>
          <p:cNvSpPr txBox="1"/>
          <p:nvPr/>
        </p:nvSpPr>
        <p:spPr>
          <a:xfrm>
            <a:off x="1384663" y="3105883"/>
            <a:ext cx="2455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Quarterly</a:t>
            </a:r>
            <a:r>
              <a:rPr lang="en-US" sz="1400" b="1" dirty="0">
                <a:solidFill>
                  <a:prstClr val="black">
                    <a:lumMod val="75000"/>
                    <a:lumOff val="25000"/>
                  </a:prstClr>
                </a:solidFill>
                <a:latin typeface="Arial" panose="020B0604020202020204" pitchFamily="34" charset="0"/>
                <a:cs typeface="Arial" panose="020B0604020202020204" pitchFamily="34" charset="0"/>
              </a:rPr>
              <a:t> </a:t>
            </a:r>
            <a:r>
              <a:rPr kumimoji="0" lang="en-US" sz="14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Performance</a:t>
            </a:r>
            <a:endPar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cxnSp>
        <p:nvCxnSpPr>
          <p:cNvPr id="35" name="Straight Connector 34">
            <a:extLst>
              <a:ext uri="{FF2B5EF4-FFF2-40B4-BE49-F238E27FC236}">
                <a16:creationId xmlns:a16="http://schemas.microsoft.com/office/drawing/2014/main" id="{B3ACF41B-B42B-75B0-5A95-D1E69BEE913E}"/>
              </a:ext>
            </a:extLst>
          </p:cNvPr>
          <p:cNvCxnSpPr>
            <a:cxnSpLocks/>
          </p:cNvCxnSpPr>
          <p:nvPr/>
        </p:nvCxnSpPr>
        <p:spPr>
          <a:xfrm flipV="1">
            <a:off x="928614" y="3125534"/>
            <a:ext cx="3009335" cy="198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55CC254-3C2A-71A8-BCA9-CE5B9C0EC9A2}"/>
              </a:ext>
            </a:extLst>
          </p:cNvPr>
          <p:cNvCxnSpPr>
            <a:cxnSpLocks/>
          </p:cNvCxnSpPr>
          <p:nvPr/>
        </p:nvCxnSpPr>
        <p:spPr>
          <a:xfrm flipV="1">
            <a:off x="928613" y="3451452"/>
            <a:ext cx="3009335" cy="8543"/>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9" name="Freeform: Shape 18">
            <a:extLst>
              <a:ext uri="{FF2B5EF4-FFF2-40B4-BE49-F238E27FC236}">
                <a16:creationId xmlns:a16="http://schemas.microsoft.com/office/drawing/2014/main" id="{AB5A625A-8B57-4D89-8E70-DA9FB68BF1ED}"/>
              </a:ext>
            </a:extLst>
          </p:cNvPr>
          <p:cNvSpPr/>
          <p:nvPr/>
        </p:nvSpPr>
        <p:spPr>
          <a:xfrm>
            <a:off x="2025708" y="2343714"/>
            <a:ext cx="716555" cy="425225"/>
          </a:xfrm>
          <a:custGeom>
            <a:avLst/>
            <a:gdLst>
              <a:gd name="connsiteX0" fmla="*/ 3201893 w 3201893"/>
              <a:gd name="connsiteY0" fmla="*/ 0 h 1768751"/>
              <a:gd name="connsiteX1" fmla="*/ 2952867 w 3201893"/>
              <a:gd name="connsiteY1" fmla="*/ 738009 h 1768751"/>
              <a:gd name="connsiteX2" fmla="*/ 2773105 w 3201893"/>
              <a:gd name="connsiteY2" fmla="*/ 534336 h 1768751"/>
              <a:gd name="connsiteX3" fmla="*/ 40404 w 3201893"/>
              <a:gd name="connsiteY3" fmla="*/ 1768751 h 1768751"/>
              <a:gd name="connsiteX4" fmla="*/ 0 w 3201893"/>
              <a:gd name="connsiteY4" fmla="*/ 1535391 h 1768751"/>
              <a:gd name="connsiteX5" fmla="*/ 2616432 w 3201893"/>
              <a:gd name="connsiteY5" fmla="*/ 357049 h 1768751"/>
              <a:gd name="connsiteX6" fmla="*/ 2437496 w 3201893"/>
              <a:gd name="connsiteY6" fmla="*/ 154198 h 1768751"/>
              <a:gd name="connsiteX7" fmla="*/ 3201893 w 3201893"/>
              <a:gd name="connsiteY7" fmla="*/ 0 h 176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1893" h="1768751">
                <a:moveTo>
                  <a:pt x="3201893" y="0"/>
                </a:moveTo>
                <a:lnTo>
                  <a:pt x="2952867" y="738009"/>
                </a:lnTo>
                <a:lnTo>
                  <a:pt x="2773105" y="534336"/>
                </a:lnTo>
                <a:cubicBezTo>
                  <a:pt x="1876773" y="1312751"/>
                  <a:pt x="1365526" y="1537865"/>
                  <a:pt x="40404" y="1768751"/>
                </a:cubicBezTo>
                <a:lnTo>
                  <a:pt x="0" y="1535391"/>
                </a:lnTo>
                <a:cubicBezTo>
                  <a:pt x="1285540" y="1311927"/>
                  <a:pt x="1752260" y="1106603"/>
                  <a:pt x="2616432" y="357049"/>
                </a:cubicBezTo>
                <a:lnTo>
                  <a:pt x="2437496" y="154198"/>
                </a:lnTo>
                <a:lnTo>
                  <a:pt x="3201893" y="0"/>
                </a:lnTo>
                <a:close/>
              </a:path>
            </a:pathLst>
          </a:custGeom>
          <a:solidFill>
            <a:srgbClr val="FE5E00"/>
          </a:solidFill>
          <a:ln w="5766"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24">
            <a:extLst>
              <a:ext uri="{FF2B5EF4-FFF2-40B4-BE49-F238E27FC236}">
                <a16:creationId xmlns:a16="http://schemas.microsoft.com/office/drawing/2014/main" id="{BA43ED07-2291-48F0-AFDC-9562B60ACFC4}"/>
              </a:ext>
            </a:extLst>
          </p:cNvPr>
          <p:cNvSpPr/>
          <p:nvPr/>
        </p:nvSpPr>
        <p:spPr>
          <a:xfrm>
            <a:off x="2070093" y="2516571"/>
            <a:ext cx="625025" cy="517606"/>
          </a:xfrm>
          <a:custGeom>
            <a:avLst/>
            <a:gdLst>
              <a:gd name="connsiteX0" fmla="*/ 450228 w 2792896"/>
              <a:gd name="connsiteY0" fmla="*/ 1112376 h 2153012"/>
              <a:gd name="connsiteX1" fmla="*/ 450228 w 2792896"/>
              <a:gd name="connsiteY1" fmla="*/ 2153012 h 2153012"/>
              <a:gd name="connsiteX2" fmla="*/ 0 w 2792896"/>
              <a:gd name="connsiteY2" fmla="*/ 2153012 h 2153012"/>
              <a:gd name="connsiteX3" fmla="*/ 0 w 2792896"/>
              <a:gd name="connsiteY3" fmla="*/ 1198133 h 2153012"/>
              <a:gd name="connsiteX4" fmla="*/ 450228 w 2792896"/>
              <a:gd name="connsiteY4" fmla="*/ 1112376 h 2153012"/>
              <a:gd name="connsiteX5" fmla="*/ 1035690 w 2792896"/>
              <a:gd name="connsiteY5" fmla="*/ 966423 h 2153012"/>
              <a:gd name="connsiteX6" fmla="*/ 1035690 w 2792896"/>
              <a:gd name="connsiteY6" fmla="*/ 2153012 h 2153012"/>
              <a:gd name="connsiteX7" fmla="*/ 585461 w 2792896"/>
              <a:gd name="connsiteY7" fmla="*/ 2153012 h 2153012"/>
              <a:gd name="connsiteX8" fmla="*/ 585461 w 2792896"/>
              <a:gd name="connsiteY8" fmla="*/ 1082691 h 2153012"/>
              <a:gd name="connsiteX9" fmla="*/ 1035690 w 2792896"/>
              <a:gd name="connsiteY9" fmla="*/ 966423 h 2153012"/>
              <a:gd name="connsiteX10" fmla="*/ 1621149 w 2792896"/>
              <a:gd name="connsiteY10" fmla="*/ 742133 h 2153012"/>
              <a:gd name="connsiteX11" fmla="*/ 1621149 w 2792896"/>
              <a:gd name="connsiteY11" fmla="*/ 2153012 h 2153012"/>
              <a:gd name="connsiteX12" fmla="*/ 1170922 w 2792896"/>
              <a:gd name="connsiteY12" fmla="*/ 2153012 h 2153012"/>
              <a:gd name="connsiteX13" fmla="*/ 1170922 w 2792896"/>
              <a:gd name="connsiteY13" fmla="*/ 923544 h 2153012"/>
              <a:gd name="connsiteX14" fmla="*/ 1621149 w 2792896"/>
              <a:gd name="connsiteY14" fmla="*/ 742133 h 2153012"/>
              <a:gd name="connsiteX15" fmla="*/ 2206610 w 2792896"/>
              <a:gd name="connsiteY15" fmla="*/ 390856 h 2153012"/>
              <a:gd name="connsiteX16" fmla="*/ 2206610 w 2792896"/>
              <a:gd name="connsiteY16" fmla="*/ 2153012 h 2153012"/>
              <a:gd name="connsiteX17" fmla="*/ 1756383 w 2792896"/>
              <a:gd name="connsiteY17" fmla="*/ 2153012 h 2153012"/>
              <a:gd name="connsiteX18" fmla="*/ 1756383 w 2792896"/>
              <a:gd name="connsiteY18" fmla="*/ 673691 h 2153012"/>
              <a:gd name="connsiteX19" fmla="*/ 2206610 w 2792896"/>
              <a:gd name="connsiteY19" fmla="*/ 390856 h 2153012"/>
              <a:gd name="connsiteX20" fmla="*/ 2699717 w 2792896"/>
              <a:gd name="connsiteY20" fmla="*/ 0 h 2153012"/>
              <a:gd name="connsiteX21" fmla="*/ 2792896 w 2792896"/>
              <a:gd name="connsiteY21" fmla="*/ 104724 h 2153012"/>
              <a:gd name="connsiteX22" fmla="*/ 2792896 w 2792896"/>
              <a:gd name="connsiteY22" fmla="*/ 2153012 h 2153012"/>
              <a:gd name="connsiteX23" fmla="*/ 2342668 w 2792896"/>
              <a:gd name="connsiteY23" fmla="*/ 2153012 h 2153012"/>
              <a:gd name="connsiteX24" fmla="*/ 2342668 w 2792896"/>
              <a:gd name="connsiteY24" fmla="*/ 291082 h 2153012"/>
              <a:gd name="connsiteX25" fmla="*/ 2699717 w 2792896"/>
              <a:gd name="connsiteY25" fmla="*/ 0 h 21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2896" h="2153012">
                <a:moveTo>
                  <a:pt x="450228" y="1112376"/>
                </a:moveTo>
                <a:lnTo>
                  <a:pt x="450228" y="2153012"/>
                </a:lnTo>
                <a:lnTo>
                  <a:pt x="0" y="2153012"/>
                </a:lnTo>
                <a:lnTo>
                  <a:pt x="0" y="1198133"/>
                </a:lnTo>
                <a:cubicBezTo>
                  <a:pt x="161619" y="1169272"/>
                  <a:pt x="310871" y="1141237"/>
                  <a:pt x="450228" y="1112376"/>
                </a:cubicBezTo>
                <a:close/>
                <a:moveTo>
                  <a:pt x="1035690" y="966423"/>
                </a:moveTo>
                <a:lnTo>
                  <a:pt x="1035690" y="2153012"/>
                </a:lnTo>
                <a:lnTo>
                  <a:pt x="585461" y="2153012"/>
                </a:lnTo>
                <a:lnTo>
                  <a:pt x="585461" y="1082691"/>
                </a:lnTo>
                <a:cubicBezTo>
                  <a:pt x="747906" y="1046408"/>
                  <a:pt x="896332" y="1008477"/>
                  <a:pt x="1035690" y="966423"/>
                </a:cubicBezTo>
                <a:close/>
                <a:moveTo>
                  <a:pt x="1621149" y="742133"/>
                </a:moveTo>
                <a:lnTo>
                  <a:pt x="1621149" y="2153012"/>
                </a:lnTo>
                <a:lnTo>
                  <a:pt x="1170922" y="2153012"/>
                </a:lnTo>
                <a:lnTo>
                  <a:pt x="1170922" y="923544"/>
                </a:lnTo>
                <a:cubicBezTo>
                  <a:pt x="1331718" y="869945"/>
                  <a:pt x="1479320" y="810574"/>
                  <a:pt x="1621149" y="742133"/>
                </a:cubicBezTo>
                <a:close/>
                <a:moveTo>
                  <a:pt x="2206610" y="390856"/>
                </a:moveTo>
                <a:lnTo>
                  <a:pt x="2206610" y="2153012"/>
                </a:lnTo>
                <a:lnTo>
                  <a:pt x="1756383" y="2153012"/>
                </a:lnTo>
                <a:lnTo>
                  <a:pt x="1756383" y="673691"/>
                </a:lnTo>
                <a:cubicBezTo>
                  <a:pt x="1908108" y="592057"/>
                  <a:pt x="2055709" y="499703"/>
                  <a:pt x="2206610" y="390856"/>
                </a:cubicBezTo>
                <a:close/>
                <a:moveTo>
                  <a:pt x="2699717" y="0"/>
                </a:moveTo>
                <a:lnTo>
                  <a:pt x="2792896" y="104724"/>
                </a:lnTo>
                <a:lnTo>
                  <a:pt x="2792896" y="2153012"/>
                </a:lnTo>
                <a:lnTo>
                  <a:pt x="2342668" y="2153012"/>
                </a:lnTo>
                <a:lnTo>
                  <a:pt x="2342668" y="291082"/>
                </a:lnTo>
                <a:cubicBezTo>
                  <a:pt x="2456462" y="203675"/>
                  <a:pt x="2574379" y="107198"/>
                  <a:pt x="2699717" y="0"/>
                </a:cubicBezTo>
                <a:close/>
              </a:path>
            </a:pathLst>
          </a:custGeom>
          <a:solidFill>
            <a:srgbClr val="FE5E00"/>
          </a:solidFill>
          <a:ln w="5766"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738988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02FC08-DFD9-3CD1-827F-66050A0D4AD2}"/>
              </a:ext>
            </a:extLst>
          </p:cNvPr>
          <p:cNvSpPr txBox="1"/>
          <p:nvPr/>
        </p:nvSpPr>
        <p:spPr>
          <a:xfrm>
            <a:off x="7597220" y="2352076"/>
            <a:ext cx="4169800" cy="3200876"/>
          </a:xfrm>
          <a:prstGeom prst="rect">
            <a:avLst/>
          </a:prstGeom>
          <a:noFill/>
        </p:spPr>
        <p:txBody>
          <a:bodyPr wrap="square" rtlCol="0">
            <a:spAutoFit/>
          </a:bodyPr>
          <a:lstStyle/>
          <a:p>
            <a:r>
              <a:rPr lang="en-US" sz="1600" b="1" dirty="0">
                <a:solidFill>
                  <a:srgbClr val="FE5E00"/>
                </a:solidFill>
                <a:latin typeface="Arial Light"/>
              </a:rPr>
              <a:t>Key growth drivers</a:t>
            </a:r>
          </a:p>
          <a:p>
            <a:endParaRPr lang="en-US" dirty="0">
              <a:latin typeface="Arial Light"/>
            </a:endParaRPr>
          </a:p>
          <a:p>
            <a:pPr marL="285750" indent="-285750">
              <a:buFont typeface="Wingdings" panose="05000000000000000000" pitchFamily="2" charset="2"/>
              <a:buChar char="§"/>
            </a:pPr>
            <a:r>
              <a:rPr lang="en-GB" sz="1400" u="none" strike="noStrike" baseline="0" dirty="0">
                <a:solidFill>
                  <a:srgbClr val="434242"/>
                </a:solidFill>
                <a:latin typeface="Arial Light"/>
              </a:rPr>
              <a:t>Government boost for Compressed natural gas (CNG) </a:t>
            </a:r>
          </a:p>
          <a:p>
            <a:pPr marL="285750" indent="-285750">
              <a:buFont typeface="Wingdings" panose="05000000000000000000" pitchFamily="2" charset="2"/>
              <a:buChar char="§"/>
            </a:pPr>
            <a:endParaRPr lang="en-GB" sz="1400" dirty="0">
              <a:solidFill>
                <a:srgbClr val="434242"/>
              </a:solidFill>
              <a:latin typeface="Arial Light"/>
            </a:endParaRPr>
          </a:p>
          <a:p>
            <a:pPr marL="285750" indent="-285750">
              <a:buFont typeface="Wingdings" panose="05000000000000000000" pitchFamily="2" charset="2"/>
              <a:buChar char="§"/>
            </a:pPr>
            <a:r>
              <a:rPr lang="en-IN" sz="1400" u="none" strike="noStrike" baseline="0" dirty="0">
                <a:solidFill>
                  <a:srgbClr val="434242"/>
                </a:solidFill>
                <a:latin typeface="Arial Light"/>
              </a:rPr>
              <a:t>Premiumization trend </a:t>
            </a:r>
            <a:endParaRPr lang="en-GB" sz="1400" u="none" strike="noStrike" baseline="0" dirty="0">
              <a:solidFill>
                <a:srgbClr val="434242"/>
              </a:solidFill>
              <a:latin typeface="Arial Light"/>
            </a:endParaRPr>
          </a:p>
          <a:p>
            <a:pPr marL="285750" indent="-285750">
              <a:buFont typeface="Wingdings" panose="05000000000000000000" pitchFamily="2" charset="2"/>
              <a:buChar char="§"/>
            </a:pPr>
            <a:endParaRPr lang="en-GB" sz="1400" dirty="0">
              <a:solidFill>
                <a:srgbClr val="434242"/>
              </a:solidFill>
              <a:latin typeface="Arial Light"/>
            </a:endParaRPr>
          </a:p>
          <a:p>
            <a:pPr marL="285750" indent="-285750">
              <a:buFont typeface="Wingdings" panose="05000000000000000000" pitchFamily="2" charset="2"/>
              <a:buChar char="§"/>
            </a:pPr>
            <a:r>
              <a:rPr lang="en-IN" sz="1400" u="none" strike="noStrike" baseline="0" dirty="0">
                <a:solidFill>
                  <a:srgbClr val="434242"/>
                </a:solidFill>
                <a:latin typeface="Arial Light"/>
              </a:rPr>
              <a:t>New model launches </a:t>
            </a:r>
            <a:endParaRPr lang="en-GB" sz="1400" u="none" strike="noStrike" baseline="0" dirty="0">
              <a:solidFill>
                <a:srgbClr val="434242"/>
              </a:solidFill>
              <a:latin typeface="Arial Light"/>
            </a:endParaRPr>
          </a:p>
          <a:p>
            <a:pPr marL="285750" indent="-285750">
              <a:buFont typeface="Wingdings" panose="05000000000000000000" pitchFamily="2" charset="2"/>
              <a:buChar char="§"/>
            </a:pPr>
            <a:endParaRPr lang="en-GB" sz="1400" dirty="0">
              <a:solidFill>
                <a:srgbClr val="434242"/>
              </a:solidFill>
              <a:latin typeface="Arial Light"/>
            </a:endParaRPr>
          </a:p>
          <a:p>
            <a:pPr marL="285750" indent="-285750">
              <a:buFont typeface="Wingdings" panose="05000000000000000000" pitchFamily="2" charset="2"/>
              <a:buChar char="§"/>
            </a:pPr>
            <a:r>
              <a:rPr lang="en-IN" sz="1400" u="none" strike="noStrike" baseline="0" dirty="0">
                <a:solidFill>
                  <a:srgbClr val="434242"/>
                </a:solidFill>
                <a:latin typeface="Arial Light"/>
              </a:rPr>
              <a:t>EV penetration in Passenger Vehicles </a:t>
            </a:r>
            <a:endParaRPr lang="en-US" sz="1400" dirty="0">
              <a:latin typeface="Arial Light"/>
            </a:endParaRPr>
          </a:p>
          <a:p>
            <a:pPr marL="285750" indent="-285750">
              <a:buFont typeface="Wingdings" panose="05000000000000000000" pitchFamily="2" charset="2"/>
              <a:buChar char="§"/>
            </a:pPr>
            <a:endParaRPr lang="en-US" sz="1400" dirty="0">
              <a:latin typeface="Arial Light"/>
            </a:endParaRPr>
          </a:p>
          <a:p>
            <a:pPr marL="285750" indent="-285750">
              <a:buFont typeface="Wingdings" panose="05000000000000000000" pitchFamily="2" charset="2"/>
              <a:buChar char="§"/>
            </a:pPr>
            <a:r>
              <a:rPr lang="en-IN" sz="1400" u="none" strike="noStrike" baseline="0" dirty="0">
                <a:solidFill>
                  <a:srgbClr val="434242"/>
                </a:solidFill>
                <a:latin typeface="Arial Light"/>
              </a:rPr>
              <a:t>GDP per capita </a:t>
            </a:r>
            <a:endParaRPr lang="en-US" sz="1400" u="none" strike="noStrike" baseline="0" dirty="0">
              <a:solidFill>
                <a:srgbClr val="434242"/>
              </a:solidFill>
              <a:latin typeface="Arial Light"/>
            </a:endParaRPr>
          </a:p>
          <a:p>
            <a:pPr marL="285750" indent="-285750">
              <a:buFont typeface="Wingdings" panose="05000000000000000000" pitchFamily="2" charset="2"/>
              <a:buChar char="§"/>
            </a:pPr>
            <a:endParaRPr lang="en-US" sz="1400" dirty="0">
              <a:solidFill>
                <a:srgbClr val="434242"/>
              </a:solidFill>
              <a:latin typeface="Arial Light"/>
            </a:endParaRPr>
          </a:p>
          <a:p>
            <a:pPr marL="285750" indent="-285750">
              <a:buFont typeface="Wingdings" panose="05000000000000000000" pitchFamily="2" charset="2"/>
              <a:buChar char="§"/>
            </a:pPr>
            <a:r>
              <a:rPr lang="en-IN" sz="1400" u="none" strike="noStrike" baseline="0" dirty="0">
                <a:solidFill>
                  <a:srgbClr val="434242"/>
                </a:solidFill>
                <a:latin typeface="Arial Light"/>
              </a:rPr>
              <a:t>Vehicle Penetration in India</a:t>
            </a:r>
            <a:endParaRPr lang="en-IN" sz="2000" dirty="0">
              <a:latin typeface="Arial Light"/>
            </a:endParaRPr>
          </a:p>
        </p:txBody>
      </p:sp>
      <p:sp>
        <p:nvSpPr>
          <p:cNvPr id="2" name="TextBox 1">
            <a:extLst>
              <a:ext uri="{FF2B5EF4-FFF2-40B4-BE49-F238E27FC236}">
                <a16:creationId xmlns:a16="http://schemas.microsoft.com/office/drawing/2014/main" id="{6C7AB62C-DF5F-8A1F-6BC3-11D32FEFECC4}"/>
              </a:ext>
            </a:extLst>
          </p:cNvPr>
          <p:cNvSpPr txBox="1"/>
          <p:nvPr/>
        </p:nvSpPr>
        <p:spPr>
          <a:xfrm>
            <a:off x="1200931" y="1554787"/>
            <a:ext cx="5152015" cy="338554"/>
          </a:xfrm>
          <a:prstGeom prst="rect">
            <a:avLst/>
          </a:prstGeom>
          <a:noFill/>
        </p:spPr>
        <p:txBody>
          <a:bodyPr wrap="square" rtlCol="0">
            <a:spAutoFit/>
          </a:bodyPr>
          <a:lstStyle/>
          <a:p>
            <a:r>
              <a:rPr lang="en-GB" sz="1600" b="1" dirty="0">
                <a:solidFill>
                  <a:schemeClr val="tx1">
                    <a:lumMod val="85000"/>
                    <a:lumOff val="15000"/>
                  </a:schemeClr>
                </a:solidFill>
                <a:latin typeface="Arial Light"/>
              </a:rPr>
              <a:t>Passenger Vehicles Domestic Demand Outlook</a:t>
            </a:r>
            <a:endParaRPr lang="en-IN" sz="1600" b="1" dirty="0">
              <a:solidFill>
                <a:schemeClr val="tx1">
                  <a:lumMod val="85000"/>
                  <a:lumOff val="15000"/>
                </a:schemeClr>
              </a:solidFill>
              <a:latin typeface="Arial Light"/>
            </a:endParaRPr>
          </a:p>
        </p:txBody>
      </p:sp>
      <p:pic>
        <p:nvPicPr>
          <p:cNvPr id="4" name="Picture 3">
            <a:extLst>
              <a:ext uri="{FF2B5EF4-FFF2-40B4-BE49-F238E27FC236}">
                <a16:creationId xmlns:a16="http://schemas.microsoft.com/office/drawing/2014/main" id="{BDDED327-C923-D155-F07D-2F1DAE822A0A}"/>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7" name="TextBox 6">
            <a:extLst>
              <a:ext uri="{FF2B5EF4-FFF2-40B4-BE49-F238E27FC236}">
                <a16:creationId xmlns:a16="http://schemas.microsoft.com/office/drawing/2014/main" id="{F7774843-3C86-79EE-D2E7-F3BF1AE0CF28}"/>
              </a:ext>
            </a:extLst>
          </p:cNvPr>
          <p:cNvSpPr txBox="1"/>
          <p:nvPr/>
        </p:nvSpPr>
        <p:spPr>
          <a:xfrm>
            <a:off x="1964064" y="428592"/>
            <a:ext cx="3935804" cy="584775"/>
          </a:xfrm>
          <a:prstGeom prst="rect">
            <a:avLst/>
          </a:prstGeom>
          <a:noFill/>
        </p:spPr>
        <p:txBody>
          <a:bodyPr wrap="square" rtlCol="0">
            <a:spAutoFit/>
          </a:bodyPr>
          <a:lstStyle/>
          <a:p>
            <a:r>
              <a:rPr lang="en-US" sz="3200" b="1" dirty="0">
                <a:solidFill>
                  <a:srgbClr val="2D2E92"/>
                </a:solidFill>
                <a:latin typeface="Arial" panose="020B0604020202020204" pitchFamily="34" charset="0"/>
                <a:cs typeface="Arial" panose="020B0604020202020204" pitchFamily="34" charset="0"/>
              </a:rPr>
              <a:t>Industry </a:t>
            </a:r>
            <a:r>
              <a:rPr lang="en-US" sz="3200" b="1" dirty="0">
                <a:solidFill>
                  <a:srgbClr val="FE5E00"/>
                </a:solidFill>
                <a:latin typeface="Arial" panose="020B0604020202020204" pitchFamily="34" charset="0"/>
                <a:cs typeface="Arial" panose="020B0604020202020204" pitchFamily="34" charset="0"/>
              </a:rPr>
              <a:t>Overview</a:t>
            </a:r>
          </a:p>
        </p:txBody>
      </p:sp>
      <p:pic>
        <p:nvPicPr>
          <p:cNvPr id="8" name="Picture 7">
            <a:extLst>
              <a:ext uri="{FF2B5EF4-FFF2-40B4-BE49-F238E27FC236}">
                <a16:creationId xmlns:a16="http://schemas.microsoft.com/office/drawing/2014/main" id="{1B214DE6-0614-8F4C-B43A-65E5E363C14D}"/>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9" name="Straight Connector 8">
            <a:extLst>
              <a:ext uri="{FF2B5EF4-FFF2-40B4-BE49-F238E27FC236}">
                <a16:creationId xmlns:a16="http://schemas.microsoft.com/office/drawing/2014/main" id="{E94A0969-99B7-98BF-3A4D-B5D3044FFC1C}"/>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710371-C9B1-A48A-82A7-B47A348DFE83}"/>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CC8369-529E-DDBE-C6A0-66578BA36FA6}"/>
              </a:ext>
            </a:extLst>
          </p:cNvPr>
          <p:cNvCxnSpPr>
            <a:cxnSpLocks/>
          </p:cNvCxnSpPr>
          <p:nvPr/>
        </p:nvCxnSpPr>
        <p:spPr>
          <a:xfrm>
            <a:off x="5639500"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5" name="Chart 14"/>
          <p:cNvGraphicFramePr>
            <a:graphicFrameLocks/>
          </p:cNvGraphicFramePr>
          <p:nvPr>
            <p:extLst>
              <p:ext uri="{D42A27DB-BD31-4B8C-83A1-F6EECF244321}">
                <p14:modId xmlns:p14="http://schemas.microsoft.com/office/powerpoint/2010/main" val="1055075832"/>
              </p:ext>
            </p:extLst>
          </p:nvPr>
        </p:nvGraphicFramePr>
        <p:xfrm>
          <a:off x="5180567" y="2524080"/>
          <a:ext cx="1640681" cy="3286125"/>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5144672" y="2319293"/>
            <a:ext cx="694135" cy="27150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prstClr val="white"/>
                </a:solidFill>
                <a:latin typeface="Arial Light"/>
              </a:rPr>
              <a:t>4.5</a:t>
            </a:r>
            <a:r>
              <a:rPr kumimoji="0" lang="en-US" sz="800" b="0" i="0" u="none" strike="noStrike" kern="1200" cap="none" spc="0" normalizeH="0" baseline="0" noProof="0" dirty="0" smtClean="0">
                <a:ln>
                  <a:noFill/>
                </a:ln>
                <a:solidFill>
                  <a:prstClr val="white"/>
                </a:solidFill>
                <a:effectLst/>
                <a:uLnTx/>
                <a:uFillTx/>
                <a:latin typeface="Arial Light"/>
              </a:rPr>
              <a:t>-6.5%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Arial Light"/>
              </a:rPr>
              <a:t>CAGR</a:t>
            </a:r>
            <a:endParaRPr kumimoji="0" lang="en-IN" sz="800" b="0" i="0" u="none" strike="noStrike" kern="1200" cap="none" spc="0" normalizeH="0" baseline="0" noProof="0" dirty="0" smtClean="0">
              <a:ln>
                <a:noFill/>
              </a:ln>
              <a:solidFill>
                <a:prstClr val="white"/>
              </a:solidFill>
              <a:effectLst/>
              <a:uLnTx/>
              <a:uFillTx/>
              <a:latin typeface="Arial Light"/>
            </a:endParaRPr>
          </a:p>
        </p:txBody>
      </p:sp>
      <p:cxnSp>
        <p:nvCxnSpPr>
          <p:cNvPr id="17" name="Straight Arrow Connector 16"/>
          <p:cNvCxnSpPr/>
          <p:nvPr/>
        </p:nvCxnSpPr>
        <p:spPr>
          <a:xfrm>
            <a:off x="5838807" y="2462956"/>
            <a:ext cx="193756"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951319" y="2462956"/>
            <a:ext cx="193353" cy="245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extLst>
              <p:ext uri="{D42A27DB-BD31-4B8C-83A1-F6EECF244321}">
                <p14:modId xmlns:p14="http://schemas.microsoft.com/office/powerpoint/2010/main" val="4067593171"/>
              </p:ext>
            </p:extLst>
          </p:nvPr>
        </p:nvGraphicFramePr>
        <p:xfrm>
          <a:off x="555480" y="2913274"/>
          <a:ext cx="4904604" cy="2899380"/>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
          <p:cNvSpPr txBox="1"/>
          <p:nvPr/>
        </p:nvSpPr>
        <p:spPr>
          <a:xfrm>
            <a:off x="368475" y="6029762"/>
            <a:ext cx="2105784" cy="4702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Source: SIAM; CRISIL M&amp;A</a:t>
            </a:r>
            <a:endParaRPr lang="en-IN" sz="1100" dirty="0">
              <a:latin typeface="Arial Light"/>
            </a:endParaRPr>
          </a:p>
        </p:txBody>
      </p:sp>
      <p:cxnSp>
        <p:nvCxnSpPr>
          <p:cNvPr id="23" name="Straight Connector 22">
            <a:extLst>
              <a:ext uri="{FF2B5EF4-FFF2-40B4-BE49-F238E27FC236}">
                <a16:creationId xmlns:a16="http://schemas.microsoft.com/office/drawing/2014/main" id="{496F12ED-C32C-F664-6CD0-2E03CC69A50F}"/>
              </a:ext>
            </a:extLst>
          </p:cNvPr>
          <p:cNvCxnSpPr>
            <a:cxnSpLocks/>
          </p:cNvCxnSpPr>
          <p:nvPr/>
        </p:nvCxnSpPr>
        <p:spPr>
          <a:xfrm>
            <a:off x="460351" y="1921535"/>
            <a:ext cx="6633176"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1" name="TextBox 1"/>
          <p:cNvSpPr txBox="1"/>
          <p:nvPr/>
        </p:nvSpPr>
        <p:spPr>
          <a:xfrm>
            <a:off x="368475" y="2013609"/>
            <a:ext cx="2824431" cy="5154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Domestic Industry PV Outlook (Volumes)</a:t>
            </a:r>
            <a:endParaRPr lang="en-IN" sz="1100" dirty="0">
              <a:latin typeface="Arial Light"/>
            </a:endParaRPr>
          </a:p>
        </p:txBody>
      </p:sp>
      <p:sp>
        <p:nvSpPr>
          <p:cNvPr id="24" name="TextBox 2"/>
          <p:cNvSpPr txBox="1"/>
          <p:nvPr/>
        </p:nvSpPr>
        <p:spPr>
          <a:xfrm>
            <a:off x="368475" y="2256290"/>
            <a:ext cx="1428587" cy="1698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Million Units</a:t>
            </a:r>
            <a:endParaRPr lang="en-IN" sz="1100" dirty="0">
              <a:latin typeface="Arial Light"/>
            </a:endParaRPr>
          </a:p>
        </p:txBody>
      </p:sp>
    </p:spTree>
    <p:extLst>
      <p:ext uri="{BB962C8B-B14F-4D97-AF65-F5344CB8AC3E}">
        <p14:creationId xmlns:p14="http://schemas.microsoft.com/office/powerpoint/2010/main" val="5195060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9D1467-BBB1-6BAE-56E7-D475D0335F03}"/>
              </a:ext>
            </a:extLst>
          </p:cNvPr>
          <p:cNvSpPr txBox="1"/>
          <p:nvPr/>
        </p:nvSpPr>
        <p:spPr>
          <a:xfrm>
            <a:off x="7949893" y="2045830"/>
            <a:ext cx="3896798" cy="4985980"/>
          </a:xfrm>
          <a:prstGeom prst="rect">
            <a:avLst/>
          </a:prstGeom>
          <a:noFill/>
        </p:spPr>
        <p:txBody>
          <a:bodyPr wrap="square" rtlCol="0">
            <a:spAutoFit/>
          </a:bodyPr>
          <a:lstStyle/>
          <a:p>
            <a:r>
              <a:rPr lang="en-US" sz="1600" b="1" dirty="0">
                <a:solidFill>
                  <a:srgbClr val="FE5E00"/>
                </a:solidFill>
                <a:latin typeface="Arial Light"/>
              </a:rPr>
              <a:t>Key growth drivers</a:t>
            </a:r>
          </a:p>
          <a:p>
            <a:endParaRPr lang="en-US" sz="1600" dirty="0">
              <a:latin typeface="Arial Light"/>
            </a:endParaRPr>
          </a:p>
          <a:p>
            <a:pPr marL="285750" indent="-285750">
              <a:buFont typeface="Wingdings" panose="05000000000000000000" pitchFamily="2" charset="2"/>
              <a:buChar char="§"/>
            </a:pPr>
            <a:r>
              <a:rPr lang="en-GB" sz="1400" u="none" strike="noStrike" baseline="0" dirty="0">
                <a:latin typeface="Arial Light"/>
              </a:rPr>
              <a:t>Increasing freight rates to aid in materialization of deferred </a:t>
            </a:r>
            <a:r>
              <a:rPr lang="en-GB" sz="1400" u="none" strike="noStrike" baseline="0" dirty="0" smtClean="0">
                <a:latin typeface="Arial Light"/>
              </a:rPr>
              <a:t>demand.</a:t>
            </a:r>
          </a:p>
          <a:p>
            <a:pPr marL="285750" indent="-285750">
              <a:buFont typeface="Wingdings" panose="05000000000000000000" pitchFamily="2" charset="2"/>
              <a:buChar char="§"/>
            </a:pPr>
            <a:endParaRPr lang="en-GB" sz="1400" dirty="0">
              <a:latin typeface="Arial Light"/>
            </a:endParaRPr>
          </a:p>
          <a:p>
            <a:pPr marL="285750" indent="-285750">
              <a:buFont typeface="Wingdings" panose="05000000000000000000" pitchFamily="2" charset="2"/>
              <a:buChar char="§"/>
            </a:pPr>
            <a:r>
              <a:rPr lang="en-GB" sz="1400" dirty="0" smtClean="0">
                <a:latin typeface="Arial Light"/>
              </a:rPr>
              <a:t>Shift </a:t>
            </a:r>
            <a:r>
              <a:rPr lang="en-GB" sz="1400" dirty="0">
                <a:latin typeface="Arial Light"/>
              </a:rPr>
              <a:t>in fuel types of CVs to CNG </a:t>
            </a:r>
          </a:p>
          <a:p>
            <a:pPr marL="285750" indent="-285750">
              <a:buFont typeface="Wingdings" panose="05000000000000000000" pitchFamily="2" charset="2"/>
              <a:buChar char="§"/>
            </a:pPr>
            <a:endParaRPr lang="en-GB" sz="1400" dirty="0">
              <a:latin typeface="Arial Light"/>
            </a:endParaRPr>
          </a:p>
          <a:p>
            <a:pPr marL="285750" indent="-285750">
              <a:buFont typeface="Wingdings" panose="05000000000000000000" pitchFamily="2" charset="2"/>
              <a:buChar char="§"/>
            </a:pPr>
            <a:r>
              <a:rPr lang="en-IN" sz="1400" u="none" strike="noStrike" baseline="0" dirty="0">
                <a:latin typeface="Arial Light"/>
              </a:rPr>
              <a:t>Stable agricultural output </a:t>
            </a:r>
            <a:endParaRPr lang="en-GB" sz="1400" u="none" strike="noStrike" baseline="0" dirty="0">
              <a:latin typeface="Arial Light"/>
            </a:endParaRPr>
          </a:p>
          <a:p>
            <a:endParaRPr lang="en-GB" sz="1400" dirty="0">
              <a:latin typeface="Arial Light"/>
            </a:endParaRPr>
          </a:p>
          <a:p>
            <a:pPr marL="285750" indent="-285750">
              <a:buFont typeface="Wingdings" panose="05000000000000000000" pitchFamily="2" charset="2"/>
              <a:buChar char="§"/>
            </a:pPr>
            <a:r>
              <a:rPr lang="en-IN" sz="1400" u="none" strike="noStrike" baseline="0" dirty="0">
                <a:latin typeface="Arial Light"/>
              </a:rPr>
              <a:t>Healthy industrial growth </a:t>
            </a:r>
            <a:endParaRPr lang="en-GB" sz="1400" u="none" strike="noStrike" baseline="0" dirty="0">
              <a:latin typeface="Arial Light"/>
            </a:endParaRPr>
          </a:p>
          <a:p>
            <a:pPr marL="285750" indent="-285750">
              <a:buFont typeface="Wingdings" panose="05000000000000000000" pitchFamily="2" charset="2"/>
              <a:buChar char="§"/>
            </a:pPr>
            <a:endParaRPr lang="en-GB" sz="1400" dirty="0">
              <a:latin typeface="Arial Light"/>
            </a:endParaRPr>
          </a:p>
          <a:p>
            <a:pPr marL="285750" indent="-285750">
              <a:buFont typeface="Wingdings" panose="05000000000000000000" pitchFamily="2" charset="2"/>
              <a:buChar char="§"/>
            </a:pPr>
            <a:r>
              <a:rPr lang="en-GB" sz="1400" u="none" strike="noStrike" baseline="0" dirty="0">
                <a:latin typeface="Arial Light"/>
              </a:rPr>
              <a:t>Focus on infrastructure and higher mining production to bolster tipper demand </a:t>
            </a:r>
          </a:p>
          <a:p>
            <a:pPr marL="285750" indent="-285750">
              <a:buFont typeface="Wingdings" panose="05000000000000000000" pitchFamily="2" charset="2"/>
              <a:buChar char="§"/>
            </a:pPr>
            <a:endParaRPr lang="en-GB" sz="1400" dirty="0">
              <a:latin typeface="Arial Light"/>
            </a:endParaRPr>
          </a:p>
          <a:p>
            <a:pPr marL="285750" indent="-285750">
              <a:buFont typeface="Wingdings" panose="05000000000000000000" pitchFamily="2" charset="2"/>
              <a:buChar char="§"/>
            </a:pPr>
            <a:r>
              <a:rPr lang="en-GB" sz="1400" u="none" strike="noStrike" baseline="0" dirty="0">
                <a:latin typeface="Arial Light"/>
              </a:rPr>
              <a:t>Capacity utilization and profitability of transporters </a:t>
            </a:r>
          </a:p>
          <a:p>
            <a:pPr marL="285750" indent="-285750">
              <a:buFont typeface="Wingdings" panose="05000000000000000000" pitchFamily="2" charset="2"/>
              <a:buChar char="§"/>
            </a:pPr>
            <a:endParaRPr lang="en-GB" sz="1400" dirty="0">
              <a:latin typeface="Arial Light"/>
            </a:endParaRPr>
          </a:p>
          <a:p>
            <a:pPr marL="285750" indent="-285750">
              <a:buFont typeface="Wingdings" panose="05000000000000000000" pitchFamily="2" charset="2"/>
              <a:buChar char="§"/>
            </a:pPr>
            <a:r>
              <a:rPr lang="en-IN" sz="1400" u="none" strike="noStrike" baseline="0" dirty="0">
                <a:latin typeface="Arial Light"/>
              </a:rPr>
              <a:t>Replacement demand </a:t>
            </a:r>
            <a:endParaRPr lang="en-GB" sz="1400" u="none" strike="noStrike" baseline="0" dirty="0">
              <a:latin typeface="Arial Light"/>
            </a:endParaRPr>
          </a:p>
          <a:p>
            <a:pPr marL="285750" indent="-285750">
              <a:buFont typeface="Wingdings" panose="05000000000000000000" pitchFamily="2" charset="2"/>
              <a:buChar char="§"/>
            </a:pPr>
            <a:endParaRPr lang="en-GB" sz="1400" dirty="0">
              <a:latin typeface="Arial Light"/>
            </a:endParaRPr>
          </a:p>
          <a:p>
            <a:pPr marL="285750" indent="-285750">
              <a:buFont typeface="Wingdings" panose="05000000000000000000" pitchFamily="2" charset="2"/>
              <a:buChar char="§"/>
            </a:pPr>
            <a:r>
              <a:rPr lang="en-IN" sz="1400" dirty="0">
                <a:latin typeface="Arial Light"/>
              </a:rPr>
              <a:t>S</a:t>
            </a:r>
            <a:r>
              <a:rPr lang="en-IN" sz="1400" u="none" strike="noStrike" baseline="0" dirty="0" smtClean="0">
                <a:latin typeface="Arial Light"/>
              </a:rPr>
              <a:t>crappage </a:t>
            </a:r>
            <a:r>
              <a:rPr lang="en-IN" sz="1400" u="none" strike="noStrike" baseline="0" dirty="0">
                <a:latin typeface="Arial Light"/>
              </a:rPr>
              <a:t>policy </a:t>
            </a:r>
            <a:endParaRPr lang="en-GB" sz="1400" dirty="0">
              <a:latin typeface="Arial Light"/>
            </a:endParaRPr>
          </a:p>
          <a:p>
            <a:endParaRPr lang="en-US" sz="1400" dirty="0">
              <a:latin typeface="Arial Light"/>
            </a:endParaRPr>
          </a:p>
          <a:p>
            <a:endParaRPr lang="en-IN" sz="2000" dirty="0">
              <a:latin typeface="Arial Light"/>
            </a:endParaRPr>
          </a:p>
        </p:txBody>
      </p:sp>
      <p:sp>
        <p:nvSpPr>
          <p:cNvPr id="2" name="TextBox 1">
            <a:extLst>
              <a:ext uri="{FF2B5EF4-FFF2-40B4-BE49-F238E27FC236}">
                <a16:creationId xmlns:a16="http://schemas.microsoft.com/office/drawing/2014/main" id="{C524F757-49B6-9E0F-6822-472BF6454367}"/>
              </a:ext>
            </a:extLst>
          </p:cNvPr>
          <p:cNvSpPr txBox="1"/>
          <p:nvPr/>
        </p:nvSpPr>
        <p:spPr>
          <a:xfrm>
            <a:off x="1264649" y="1564209"/>
            <a:ext cx="5152015" cy="338554"/>
          </a:xfrm>
          <a:prstGeom prst="rect">
            <a:avLst/>
          </a:prstGeom>
          <a:noFill/>
        </p:spPr>
        <p:txBody>
          <a:bodyPr wrap="square" rtlCol="0">
            <a:spAutoFit/>
          </a:bodyPr>
          <a:lstStyle/>
          <a:p>
            <a:r>
              <a:rPr lang="en-GB" sz="1600" b="1" dirty="0">
                <a:solidFill>
                  <a:schemeClr val="tx1">
                    <a:lumMod val="85000"/>
                    <a:lumOff val="15000"/>
                  </a:schemeClr>
                </a:solidFill>
                <a:latin typeface="Arial Light"/>
              </a:rPr>
              <a:t>Demand for Commercial Vehicle Outlook</a:t>
            </a:r>
            <a:endParaRPr lang="en-IN" sz="1600" b="1" dirty="0">
              <a:solidFill>
                <a:schemeClr val="tx1">
                  <a:lumMod val="85000"/>
                  <a:lumOff val="15000"/>
                </a:schemeClr>
              </a:solidFill>
              <a:latin typeface="Arial Light"/>
            </a:endParaRPr>
          </a:p>
        </p:txBody>
      </p:sp>
      <p:pic>
        <p:nvPicPr>
          <p:cNvPr id="4" name="Picture 3">
            <a:extLst>
              <a:ext uri="{FF2B5EF4-FFF2-40B4-BE49-F238E27FC236}">
                <a16:creationId xmlns:a16="http://schemas.microsoft.com/office/drawing/2014/main" id="{FE608778-305C-D2DA-C21F-6B52B8E56764}"/>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7" name="TextBox 6">
            <a:extLst>
              <a:ext uri="{FF2B5EF4-FFF2-40B4-BE49-F238E27FC236}">
                <a16:creationId xmlns:a16="http://schemas.microsoft.com/office/drawing/2014/main" id="{BDA966A6-753E-24E1-E579-E2DCD1BCA319}"/>
              </a:ext>
            </a:extLst>
          </p:cNvPr>
          <p:cNvSpPr txBox="1"/>
          <p:nvPr/>
        </p:nvSpPr>
        <p:spPr>
          <a:xfrm>
            <a:off x="1964064" y="428592"/>
            <a:ext cx="3935804" cy="584775"/>
          </a:xfrm>
          <a:prstGeom prst="rect">
            <a:avLst/>
          </a:prstGeom>
          <a:noFill/>
        </p:spPr>
        <p:txBody>
          <a:bodyPr wrap="square" rtlCol="0">
            <a:spAutoFit/>
          </a:bodyPr>
          <a:lstStyle/>
          <a:p>
            <a:r>
              <a:rPr lang="en-US" sz="3200" b="1" dirty="0">
                <a:solidFill>
                  <a:srgbClr val="2D2E92"/>
                </a:solidFill>
                <a:latin typeface="Arial" panose="020B0604020202020204" pitchFamily="34" charset="0"/>
                <a:cs typeface="Arial" panose="020B0604020202020204" pitchFamily="34" charset="0"/>
              </a:rPr>
              <a:t>Industry </a:t>
            </a:r>
            <a:r>
              <a:rPr lang="en-US" sz="3200" b="1" dirty="0">
                <a:solidFill>
                  <a:srgbClr val="FE5E00"/>
                </a:solidFill>
                <a:latin typeface="Arial" panose="020B0604020202020204" pitchFamily="34" charset="0"/>
                <a:cs typeface="Arial" panose="020B0604020202020204" pitchFamily="34" charset="0"/>
              </a:rPr>
              <a:t>Overview</a:t>
            </a:r>
          </a:p>
        </p:txBody>
      </p:sp>
      <p:pic>
        <p:nvPicPr>
          <p:cNvPr id="8" name="Picture 7">
            <a:extLst>
              <a:ext uri="{FF2B5EF4-FFF2-40B4-BE49-F238E27FC236}">
                <a16:creationId xmlns:a16="http://schemas.microsoft.com/office/drawing/2014/main" id="{A5146297-9B23-60AE-13A9-5C3C1F3D5C15}"/>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9" name="Straight Connector 8">
            <a:extLst>
              <a:ext uri="{FF2B5EF4-FFF2-40B4-BE49-F238E27FC236}">
                <a16:creationId xmlns:a16="http://schemas.microsoft.com/office/drawing/2014/main" id="{DF688F78-D5A4-ED07-A6DD-642120DA1FAB}"/>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8D2374-07DF-3A1D-420E-EAD8D77BA6B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3C9919-7F58-4F02-8172-BA1BDCD6EC2B}"/>
              </a:ext>
            </a:extLst>
          </p:cNvPr>
          <p:cNvCxnSpPr>
            <a:cxnSpLocks/>
          </p:cNvCxnSpPr>
          <p:nvPr/>
        </p:nvCxnSpPr>
        <p:spPr>
          <a:xfrm>
            <a:off x="5639500"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3" name="Chart 12"/>
          <p:cNvGraphicFramePr>
            <a:graphicFrameLocks/>
          </p:cNvGraphicFramePr>
          <p:nvPr>
            <p:extLst>
              <p:ext uri="{D42A27DB-BD31-4B8C-83A1-F6EECF244321}">
                <p14:modId xmlns:p14="http://schemas.microsoft.com/office/powerpoint/2010/main" val="739547678"/>
              </p:ext>
            </p:extLst>
          </p:nvPr>
        </p:nvGraphicFramePr>
        <p:xfrm>
          <a:off x="4141424" y="2796369"/>
          <a:ext cx="3865348"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p:cNvSpPr/>
          <p:nvPr/>
        </p:nvSpPr>
        <p:spPr>
          <a:xfrm>
            <a:off x="2718319" y="2700789"/>
            <a:ext cx="2249886" cy="23087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Arial Light"/>
              </a:rPr>
              <a:t>3-5%</a:t>
            </a:r>
            <a:r>
              <a:rPr kumimoji="0" lang="en-US" sz="900" b="0" i="0" u="none" strike="noStrike" kern="1200" cap="none" spc="0" normalizeH="0" noProof="0" dirty="0" smtClean="0">
                <a:ln>
                  <a:noFill/>
                </a:ln>
                <a:solidFill>
                  <a:prstClr val="white"/>
                </a:solidFill>
                <a:effectLst/>
                <a:uLnTx/>
                <a:uFillTx/>
                <a:latin typeface="Arial Light"/>
              </a:rPr>
              <a:t> </a:t>
            </a:r>
            <a:r>
              <a:rPr kumimoji="0" lang="en-US" sz="900" b="0" i="0" u="none" strike="noStrike" kern="1200" cap="none" spc="0" normalizeH="0" baseline="0" noProof="0" dirty="0" smtClean="0">
                <a:ln>
                  <a:noFill/>
                </a:ln>
                <a:solidFill>
                  <a:prstClr val="white"/>
                </a:solidFill>
                <a:effectLst/>
                <a:uLnTx/>
                <a:uFillTx/>
                <a:latin typeface="Arial Light"/>
              </a:rPr>
              <a:t>CAGR</a:t>
            </a:r>
            <a:endParaRPr kumimoji="0" lang="en-IN" sz="900" b="0" i="0" u="none" strike="noStrike" kern="1200" cap="none" spc="0" normalizeH="0" baseline="0" noProof="0" dirty="0" smtClean="0">
              <a:ln>
                <a:noFill/>
              </a:ln>
              <a:solidFill>
                <a:prstClr val="white"/>
              </a:solidFill>
              <a:effectLst/>
              <a:uLnTx/>
              <a:uFillTx/>
              <a:latin typeface="Arial Light"/>
            </a:endParaRPr>
          </a:p>
        </p:txBody>
      </p:sp>
      <p:cxnSp>
        <p:nvCxnSpPr>
          <p:cNvPr id="15" name="Straight Arrow Connector 14"/>
          <p:cNvCxnSpPr/>
          <p:nvPr/>
        </p:nvCxnSpPr>
        <p:spPr>
          <a:xfrm flipH="1">
            <a:off x="1540696" y="2796369"/>
            <a:ext cx="1391186" cy="783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Chart 15"/>
          <p:cNvGraphicFramePr>
            <a:graphicFrameLocks/>
          </p:cNvGraphicFramePr>
          <p:nvPr>
            <p:extLst>
              <p:ext uri="{D42A27DB-BD31-4B8C-83A1-F6EECF244321}">
                <p14:modId xmlns:p14="http://schemas.microsoft.com/office/powerpoint/2010/main" val="2784515687"/>
              </p:ext>
            </p:extLst>
          </p:nvPr>
        </p:nvGraphicFramePr>
        <p:xfrm>
          <a:off x="176981" y="2943684"/>
          <a:ext cx="4252873" cy="2862263"/>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
          <p:cNvSpPr txBox="1"/>
          <p:nvPr/>
        </p:nvSpPr>
        <p:spPr>
          <a:xfrm>
            <a:off x="418446" y="2090093"/>
            <a:ext cx="3114538" cy="5185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Commercial Vehicles Domestic Sales Outlook</a:t>
            </a:r>
            <a:endParaRPr lang="en-IN" sz="1100" dirty="0">
              <a:latin typeface="Arial Light"/>
            </a:endParaRPr>
          </a:p>
        </p:txBody>
      </p:sp>
      <p:sp>
        <p:nvSpPr>
          <p:cNvPr id="18" name="TextBox 1"/>
          <p:cNvSpPr txBox="1"/>
          <p:nvPr/>
        </p:nvSpPr>
        <p:spPr>
          <a:xfrm>
            <a:off x="470683" y="5865740"/>
            <a:ext cx="2314673" cy="4702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Source: SIAM; CRISIL M&amp;A</a:t>
            </a:r>
            <a:endParaRPr lang="en-IN" sz="1100" dirty="0">
              <a:latin typeface="Arial Light"/>
            </a:endParaRPr>
          </a:p>
        </p:txBody>
      </p:sp>
      <p:cxnSp>
        <p:nvCxnSpPr>
          <p:cNvPr id="19" name="Straight Arrow Connector 18"/>
          <p:cNvCxnSpPr>
            <a:stCxn id="14" idx="3"/>
          </p:cNvCxnSpPr>
          <p:nvPr/>
        </p:nvCxnSpPr>
        <p:spPr>
          <a:xfrm flipV="1">
            <a:off x="4968205" y="2804203"/>
            <a:ext cx="1041707" cy="1202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6F12ED-C32C-F664-6CD0-2E03CC69A50F}"/>
              </a:ext>
            </a:extLst>
          </p:cNvPr>
          <p:cNvCxnSpPr>
            <a:cxnSpLocks/>
          </p:cNvCxnSpPr>
          <p:nvPr/>
        </p:nvCxnSpPr>
        <p:spPr>
          <a:xfrm>
            <a:off x="460351" y="1921535"/>
            <a:ext cx="6633176"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51626" y="3272431"/>
            <a:ext cx="407529" cy="230832"/>
          </a:xfrm>
          <a:prstGeom prst="rect">
            <a:avLst/>
          </a:prstGeom>
          <a:noFill/>
        </p:spPr>
        <p:txBody>
          <a:bodyPr wrap="square" rtlCol="0">
            <a:spAutoFit/>
          </a:bodyPr>
          <a:lstStyle/>
          <a:p>
            <a:r>
              <a:rPr lang="en-US" sz="900" b="1" dirty="0" smtClean="0">
                <a:latin typeface="Arial Light"/>
              </a:rPr>
              <a:t>962</a:t>
            </a:r>
            <a:endParaRPr lang="en-IN" sz="900" b="1" dirty="0">
              <a:latin typeface="Arial Light"/>
            </a:endParaRPr>
          </a:p>
        </p:txBody>
      </p:sp>
      <p:sp>
        <p:nvSpPr>
          <p:cNvPr id="24" name="TextBox 23"/>
          <p:cNvSpPr txBox="1"/>
          <p:nvPr/>
        </p:nvSpPr>
        <p:spPr>
          <a:xfrm>
            <a:off x="3125455" y="3266693"/>
            <a:ext cx="407529" cy="230832"/>
          </a:xfrm>
          <a:prstGeom prst="rect">
            <a:avLst/>
          </a:prstGeom>
          <a:noFill/>
        </p:spPr>
        <p:txBody>
          <a:bodyPr wrap="square" rtlCol="0">
            <a:spAutoFit/>
          </a:bodyPr>
          <a:lstStyle/>
          <a:p>
            <a:r>
              <a:rPr lang="en-US" sz="900" b="1" dirty="0" smtClean="0">
                <a:latin typeface="Arial Light"/>
              </a:rPr>
              <a:t>968</a:t>
            </a:r>
            <a:endParaRPr lang="en-IN" sz="900" b="1" dirty="0">
              <a:latin typeface="Arial Light"/>
            </a:endParaRPr>
          </a:p>
        </p:txBody>
      </p:sp>
      <p:sp>
        <p:nvSpPr>
          <p:cNvPr id="25" name="TextBox 24"/>
          <p:cNvSpPr txBox="1"/>
          <p:nvPr/>
        </p:nvSpPr>
        <p:spPr>
          <a:xfrm>
            <a:off x="5704164" y="2914397"/>
            <a:ext cx="945365" cy="230832"/>
          </a:xfrm>
          <a:prstGeom prst="rect">
            <a:avLst/>
          </a:prstGeom>
          <a:noFill/>
        </p:spPr>
        <p:txBody>
          <a:bodyPr wrap="square" rtlCol="0">
            <a:spAutoFit/>
          </a:bodyPr>
          <a:lstStyle/>
          <a:p>
            <a:r>
              <a:rPr lang="en-US" sz="900" b="1" dirty="0" smtClean="0">
                <a:latin typeface="Arial Light"/>
              </a:rPr>
              <a:t>1150-1270</a:t>
            </a:r>
            <a:endParaRPr lang="en-IN" sz="900" b="1" dirty="0">
              <a:latin typeface="Arial Light"/>
            </a:endParaRPr>
          </a:p>
        </p:txBody>
      </p:sp>
      <p:sp>
        <p:nvSpPr>
          <p:cNvPr id="26" name="TextBox 2"/>
          <p:cNvSpPr txBox="1"/>
          <p:nvPr/>
        </p:nvSpPr>
        <p:spPr>
          <a:xfrm>
            <a:off x="410405" y="2383792"/>
            <a:ext cx="1428587" cy="1698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Thousand Units</a:t>
            </a:r>
            <a:endParaRPr lang="en-IN" sz="1100" dirty="0">
              <a:latin typeface="Arial Light"/>
            </a:endParaRPr>
          </a:p>
        </p:txBody>
      </p:sp>
    </p:spTree>
    <p:extLst>
      <p:ext uri="{BB962C8B-B14F-4D97-AF65-F5344CB8AC3E}">
        <p14:creationId xmlns:p14="http://schemas.microsoft.com/office/powerpoint/2010/main" val="3193516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5260C1-4916-9900-B7D2-99E20F86EA26}"/>
              </a:ext>
            </a:extLst>
          </p:cNvPr>
          <p:cNvSpPr txBox="1"/>
          <p:nvPr/>
        </p:nvSpPr>
        <p:spPr>
          <a:xfrm>
            <a:off x="7620708" y="1919996"/>
            <a:ext cx="3630327" cy="3724096"/>
          </a:xfrm>
          <a:prstGeom prst="rect">
            <a:avLst/>
          </a:prstGeom>
          <a:noFill/>
        </p:spPr>
        <p:txBody>
          <a:bodyPr wrap="square" rtlCol="0">
            <a:spAutoFit/>
          </a:bodyPr>
          <a:lstStyle/>
          <a:p>
            <a:r>
              <a:rPr lang="en-US" sz="1600" b="1" dirty="0">
                <a:solidFill>
                  <a:srgbClr val="FE5E00"/>
                </a:solidFill>
                <a:latin typeface="Arial Light"/>
              </a:rPr>
              <a:t>Key growth drivers</a:t>
            </a:r>
          </a:p>
          <a:p>
            <a:endParaRPr lang="en-US" dirty="0">
              <a:latin typeface="Arial Light"/>
            </a:endParaRPr>
          </a:p>
          <a:p>
            <a:pPr marL="285750" indent="-285750">
              <a:buFont typeface="Wingdings" panose="05000000000000000000" pitchFamily="2" charset="2"/>
              <a:buChar char="§"/>
            </a:pPr>
            <a:r>
              <a:rPr lang="en-GB" sz="1400" u="none" strike="noStrike" baseline="0" dirty="0">
                <a:solidFill>
                  <a:srgbClr val="202020"/>
                </a:solidFill>
                <a:latin typeface="Arial Light"/>
              </a:rPr>
              <a:t>Monsoon Performance</a:t>
            </a:r>
          </a:p>
          <a:p>
            <a:pPr marL="285750" indent="-285750">
              <a:buFont typeface="Wingdings" panose="05000000000000000000" pitchFamily="2" charset="2"/>
              <a:buChar char="§"/>
            </a:pPr>
            <a:endParaRPr lang="en-GB" sz="1400" dirty="0">
              <a:solidFill>
                <a:srgbClr val="202020"/>
              </a:solidFill>
              <a:latin typeface="Arial Light"/>
            </a:endParaRPr>
          </a:p>
          <a:p>
            <a:pPr marL="285750" indent="-285750">
              <a:buFont typeface="Wingdings" panose="05000000000000000000" pitchFamily="2" charset="2"/>
              <a:buChar char="§"/>
            </a:pPr>
            <a:r>
              <a:rPr lang="en-GB" sz="1400" u="none" strike="noStrike" baseline="0" dirty="0">
                <a:solidFill>
                  <a:srgbClr val="000000"/>
                </a:solidFill>
                <a:latin typeface="Arial Light"/>
              </a:rPr>
              <a:t>Crop Prices </a:t>
            </a:r>
            <a:endParaRPr lang="en-GB" sz="1400" u="none" strike="noStrike" baseline="0" dirty="0">
              <a:solidFill>
                <a:srgbClr val="202020"/>
              </a:solidFill>
              <a:latin typeface="Arial Light"/>
            </a:endParaRPr>
          </a:p>
          <a:p>
            <a:pPr marL="285750" indent="-285750">
              <a:buFont typeface="Wingdings" panose="05000000000000000000" pitchFamily="2" charset="2"/>
              <a:buChar char="§"/>
            </a:pPr>
            <a:endParaRPr lang="en-GB" sz="1400" dirty="0">
              <a:solidFill>
                <a:srgbClr val="202020"/>
              </a:solidFill>
              <a:latin typeface="Arial Light"/>
            </a:endParaRPr>
          </a:p>
          <a:p>
            <a:pPr marL="285750" indent="-285750">
              <a:buFont typeface="Wingdings" panose="05000000000000000000" pitchFamily="2" charset="2"/>
              <a:buChar char="§"/>
            </a:pPr>
            <a:r>
              <a:rPr lang="en-IN" sz="1400" u="none" strike="noStrike" baseline="0" dirty="0">
                <a:solidFill>
                  <a:srgbClr val="202020"/>
                </a:solidFill>
                <a:latin typeface="Arial Light"/>
              </a:rPr>
              <a:t>Government Regulations </a:t>
            </a:r>
            <a:endParaRPr lang="en-GB" sz="1400" u="none" strike="noStrike" baseline="0" dirty="0">
              <a:solidFill>
                <a:srgbClr val="202020"/>
              </a:solidFill>
              <a:latin typeface="Arial Light"/>
            </a:endParaRPr>
          </a:p>
          <a:p>
            <a:pPr marL="285750" indent="-285750">
              <a:buFont typeface="Wingdings" panose="05000000000000000000" pitchFamily="2" charset="2"/>
              <a:buChar char="§"/>
            </a:pPr>
            <a:endParaRPr lang="en-GB" sz="1400" dirty="0">
              <a:solidFill>
                <a:srgbClr val="202020"/>
              </a:solidFill>
              <a:latin typeface="Arial Light"/>
            </a:endParaRPr>
          </a:p>
          <a:p>
            <a:pPr marL="285750" indent="-285750">
              <a:buFont typeface="Wingdings" panose="05000000000000000000" pitchFamily="2" charset="2"/>
              <a:buChar char="§"/>
            </a:pPr>
            <a:r>
              <a:rPr lang="en-IN" sz="1400" u="none" strike="noStrike" baseline="0" dirty="0">
                <a:solidFill>
                  <a:srgbClr val="202020"/>
                </a:solidFill>
                <a:latin typeface="Arial Light"/>
              </a:rPr>
              <a:t>Financing availability </a:t>
            </a:r>
          </a:p>
          <a:p>
            <a:pPr marL="285750" indent="-285750">
              <a:buFont typeface="Wingdings" panose="05000000000000000000" pitchFamily="2" charset="2"/>
              <a:buChar char="§"/>
            </a:pPr>
            <a:endParaRPr lang="en-IN" sz="1400" dirty="0">
              <a:solidFill>
                <a:srgbClr val="202020"/>
              </a:solidFill>
              <a:latin typeface="Arial Light"/>
            </a:endParaRPr>
          </a:p>
          <a:p>
            <a:pPr marL="285750" indent="-285750">
              <a:buFont typeface="Wingdings" panose="05000000000000000000" pitchFamily="2" charset="2"/>
              <a:buChar char="§"/>
            </a:pPr>
            <a:r>
              <a:rPr lang="en-GB" sz="1400" u="none" strike="noStrike" baseline="0" dirty="0">
                <a:solidFill>
                  <a:srgbClr val="434242"/>
                </a:solidFill>
                <a:latin typeface="Arial Light"/>
              </a:rPr>
              <a:t>Non-farm usage of tractors on the rise </a:t>
            </a:r>
            <a:endParaRPr lang="en-GB" sz="1400" u="none" strike="noStrike" baseline="0" dirty="0">
              <a:solidFill>
                <a:srgbClr val="202020"/>
              </a:solidFill>
              <a:latin typeface="Arial Light"/>
            </a:endParaRPr>
          </a:p>
          <a:p>
            <a:pPr marL="285750" indent="-285750">
              <a:buFont typeface="Wingdings" panose="05000000000000000000" pitchFamily="2" charset="2"/>
              <a:buChar char="§"/>
            </a:pPr>
            <a:endParaRPr lang="en-GB" sz="1400" dirty="0">
              <a:solidFill>
                <a:srgbClr val="202020"/>
              </a:solidFill>
              <a:latin typeface="Arial Light"/>
            </a:endParaRPr>
          </a:p>
          <a:p>
            <a:pPr marL="285750" indent="-285750">
              <a:buFont typeface="Wingdings" panose="05000000000000000000" pitchFamily="2" charset="2"/>
              <a:buChar char="§"/>
            </a:pPr>
            <a:r>
              <a:rPr lang="en-GB" sz="1400" u="none" strike="noStrike" baseline="0" dirty="0">
                <a:solidFill>
                  <a:srgbClr val="434242"/>
                </a:solidFill>
                <a:latin typeface="Arial Light"/>
              </a:rPr>
              <a:t>Replacement demand expected to</a:t>
            </a:r>
            <a:br>
              <a:rPr lang="en-GB" sz="1400" u="none" strike="noStrike" baseline="0" dirty="0">
                <a:solidFill>
                  <a:srgbClr val="434242"/>
                </a:solidFill>
                <a:latin typeface="Arial Light"/>
              </a:rPr>
            </a:br>
            <a:r>
              <a:rPr lang="en-GB" sz="1400" u="none" strike="noStrike" baseline="0" dirty="0">
                <a:solidFill>
                  <a:srgbClr val="434242"/>
                </a:solidFill>
                <a:latin typeface="Arial Light"/>
              </a:rPr>
              <a:t>be higher </a:t>
            </a:r>
            <a:endParaRPr lang="en-GB" sz="1400" dirty="0">
              <a:solidFill>
                <a:srgbClr val="202020"/>
              </a:solidFill>
              <a:latin typeface="Arial Light"/>
            </a:endParaRPr>
          </a:p>
          <a:p>
            <a:endParaRPr lang="en-US" sz="1400" dirty="0">
              <a:latin typeface="Arial Light"/>
            </a:endParaRPr>
          </a:p>
          <a:p>
            <a:endParaRPr lang="en-IN" sz="2000" dirty="0">
              <a:latin typeface="Arial Light"/>
            </a:endParaRPr>
          </a:p>
        </p:txBody>
      </p:sp>
      <p:sp>
        <p:nvSpPr>
          <p:cNvPr id="2" name="TextBox 1">
            <a:extLst>
              <a:ext uri="{FF2B5EF4-FFF2-40B4-BE49-F238E27FC236}">
                <a16:creationId xmlns:a16="http://schemas.microsoft.com/office/drawing/2014/main" id="{200B015B-9369-C7A9-5FC2-8B9DB8177DAF}"/>
              </a:ext>
            </a:extLst>
          </p:cNvPr>
          <p:cNvSpPr txBox="1"/>
          <p:nvPr/>
        </p:nvSpPr>
        <p:spPr>
          <a:xfrm>
            <a:off x="1191033" y="1500134"/>
            <a:ext cx="5152015" cy="338554"/>
          </a:xfrm>
          <a:prstGeom prst="rect">
            <a:avLst/>
          </a:prstGeom>
          <a:noFill/>
        </p:spPr>
        <p:txBody>
          <a:bodyPr wrap="square" rtlCol="0">
            <a:spAutoFit/>
          </a:bodyPr>
          <a:lstStyle/>
          <a:p>
            <a:r>
              <a:rPr lang="en-GB" sz="1600" b="1" dirty="0">
                <a:solidFill>
                  <a:schemeClr val="tx1">
                    <a:lumMod val="85000"/>
                    <a:lumOff val="15000"/>
                  </a:schemeClr>
                </a:solidFill>
                <a:latin typeface="Arial Light"/>
              </a:rPr>
              <a:t>Growth for Tractor Outlook</a:t>
            </a:r>
            <a:endParaRPr lang="en-IN" sz="1600" b="1" dirty="0">
              <a:solidFill>
                <a:schemeClr val="tx1">
                  <a:lumMod val="85000"/>
                  <a:lumOff val="15000"/>
                </a:schemeClr>
              </a:solidFill>
              <a:latin typeface="Arial Light"/>
            </a:endParaRPr>
          </a:p>
        </p:txBody>
      </p:sp>
      <p:pic>
        <p:nvPicPr>
          <p:cNvPr id="5" name="Picture 4">
            <a:extLst>
              <a:ext uri="{FF2B5EF4-FFF2-40B4-BE49-F238E27FC236}">
                <a16:creationId xmlns:a16="http://schemas.microsoft.com/office/drawing/2014/main" id="{5657C540-0D94-FAC8-4BA1-B44E5AAA3795}"/>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7" name="TextBox 6">
            <a:extLst>
              <a:ext uri="{FF2B5EF4-FFF2-40B4-BE49-F238E27FC236}">
                <a16:creationId xmlns:a16="http://schemas.microsoft.com/office/drawing/2014/main" id="{FD23818C-1750-B5E0-C586-17F5A5ADF0DE}"/>
              </a:ext>
            </a:extLst>
          </p:cNvPr>
          <p:cNvSpPr txBox="1"/>
          <p:nvPr/>
        </p:nvSpPr>
        <p:spPr>
          <a:xfrm>
            <a:off x="1964064" y="428592"/>
            <a:ext cx="3935804" cy="584775"/>
          </a:xfrm>
          <a:prstGeom prst="rect">
            <a:avLst/>
          </a:prstGeom>
          <a:noFill/>
        </p:spPr>
        <p:txBody>
          <a:bodyPr wrap="square" rtlCol="0">
            <a:spAutoFit/>
          </a:bodyPr>
          <a:lstStyle/>
          <a:p>
            <a:r>
              <a:rPr lang="en-US" sz="3200" b="1" dirty="0">
                <a:solidFill>
                  <a:srgbClr val="2D2E92"/>
                </a:solidFill>
                <a:latin typeface="Arial" panose="020B0604020202020204" pitchFamily="34" charset="0"/>
                <a:cs typeface="Arial" panose="020B0604020202020204" pitchFamily="34" charset="0"/>
              </a:rPr>
              <a:t>Industry </a:t>
            </a:r>
            <a:r>
              <a:rPr lang="en-US" sz="3200" b="1" dirty="0">
                <a:solidFill>
                  <a:srgbClr val="FE5E00"/>
                </a:solidFill>
                <a:latin typeface="Arial" panose="020B0604020202020204" pitchFamily="34" charset="0"/>
                <a:cs typeface="Arial" panose="020B0604020202020204" pitchFamily="34" charset="0"/>
              </a:rPr>
              <a:t>Overview</a:t>
            </a:r>
          </a:p>
        </p:txBody>
      </p:sp>
      <p:pic>
        <p:nvPicPr>
          <p:cNvPr id="8" name="Picture 7">
            <a:extLst>
              <a:ext uri="{FF2B5EF4-FFF2-40B4-BE49-F238E27FC236}">
                <a16:creationId xmlns:a16="http://schemas.microsoft.com/office/drawing/2014/main" id="{3BFD42EA-780B-B040-FBF7-A1BA41BABA22}"/>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9" name="Straight Connector 8">
            <a:extLst>
              <a:ext uri="{FF2B5EF4-FFF2-40B4-BE49-F238E27FC236}">
                <a16:creationId xmlns:a16="http://schemas.microsoft.com/office/drawing/2014/main" id="{C5ACB55D-14CF-FED7-7306-D5C2AECA6DED}"/>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B6B4E0-30C6-FFC9-24AB-B3D3250076D1}"/>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081781-6803-B8C4-9C14-2D4DCBBFEAFB}"/>
              </a:ext>
            </a:extLst>
          </p:cNvPr>
          <p:cNvCxnSpPr>
            <a:cxnSpLocks/>
          </p:cNvCxnSpPr>
          <p:nvPr/>
        </p:nvCxnSpPr>
        <p:spPr>
          <a:xfrm>
            <a:off x="5639500"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3" name="Chart 12"/>
          <p:cNvGraphicFramePr>
            <a:graphicFrameLocks/>
          </p:cNvGraphicFramePr>
          <p:nvPr>
            <p:extLst>
              <p:ext uri="{D42A27DB-BD31-4B8C-83A1-F6EECF244321}">
                <p14:modId xmlns:p14="http://schemas.microsoft.com/office/powerpoint/2010/main" val="1190617512"/>
              </p:ext>
            </p:extLst>
          </p:nvPr>
        </p:nvGraphicFramePr>
        <p:xfrm>
          <a:off x="460351" y="2030461"/>
          <a:ext cx="6633176" cy="401984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
          <p:cNvSpPr txBox="1"/>
          <p:nvPr/>
        </p:nvSpPr>
        <p:spPr>
          <a:xfrm>
            <a:off x="368475" y="6029762"/>
            <a:ext cx="2402434" cy="4702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t>Source: CRISIL M&amp;A </a:t>
            </a:r>
            <a:r>
              <a:rPr lang="en-US" sz="1100" dirty="0" smtClean="0">
                <a:latin typeface="Arial Light"/>
              </a:rPr>
              <a:t>Consulting</a:t>
            </a:r>
            <a:endParaRPr lang="en-IN" sz="1100" dirty="0">
              <a:latin typeface="Arial Light"/>
            </a:endParaRPr>
          </a:p>
        </p:txBody>
      </p:sp>
      <p:cxnSp>
        <p:nvCxnSpPr>
          <p:cNvPr id="15" name="Straight Connector 14">
            <a:extLst>
              <a:ext uri="{FF2B5EF4-FFF2-40B4-BE49-F238E27FC236}">
                <a16:creationId xmlns:a16="http://schemas.microsoft.com/office/drawing/2014/main" id="{496F12ED-C32C-F664-6CD0-2E03CC69A50F}"/>
              </a:ext>
            </a:extLst>
          </p:cNvPr>
          <p:cNvCxnSpPr>
            <a:cxnSpLocks/>
          </p:cNvCxnSpPr>
          <p:nvPr/>
        </p:nvCxnSpPr>
        <p:spPr>
          <a:xfrm>
            <a:off x="460351" y="1921535"/>
            <a:ext cx="6633176" cy="0"/>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6" name="TextBox 1"/>
          <p:cNvSpPr txBox="1"/>
          <p:nvPr/>
        </p:nvSpPr>
        <p:spPr>
          <a:xfrm>
            <a:off x="368475" y="1919996"/>
            <a:ext cx="5179149" cy="1860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Tractor Industry sales expected to increase 4-6% between fiscals 2024 to 2029</a:t>
            </a:r>
            <a:endParaRPr lang="en-IN" sz="1100" dirty="0">
              <a:latin typeface="Arial Light"/>
            </a:endParaRPr>
          </a:p>
        </p:txBody>
      </p:sp>
      <p:sp>
        <p:nvSpPr>
          <p:cNvPr id="17" name="TextBox 2"/>
          <p:cNvSpPr txBox="1"/>
          <p:nvPr/>
        </p:nvSpPr>
        <p:spPr>
          <a:xfrm>
            <a:off x="368475" y="2187372"/>
            <a:ext cx="1428587" cy="1698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latin typeface="Arial Light"/>
              </a:rPr>
              <a:t>Thousand units</a:t>
            </a:r>
            <a:endParaRPr lang="en-IN" sz="1100" dirty="0">
              <a:latin typeface="Arial Light"/>
            </a:endParaRPr>
          </a:p>
        </p:txBody>
      </p:sp>
    </p:spTree>
    <p:extLst>
      <p:ext uri="{BB962C8B-B14F-4D97-AF65-F5344CB8AC3E}">
        <p14:creationId xmlns:p14="http://schemas.microsoft.com/office/powerpoint/2010/main" val="536196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Arrow Connector 15"/>
          <p:cNvCxnSpPr/>
          <p:nvPr/>
        </p:nvCxnSpPr>
        <p:spPr>
          <a:xfrm flipV="1">
            <a:off x="3328988" y="3193777"/>
            <a:ext cx="1485254" cy="3105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E9FDCDF-A284-24A7-7E50-CCBBC198869C}"/>
              </a:ext>
            </a:extLst>
          </p:cNvPr>
          <p:cNvSpPr txBox="1"/>
          <p:nvPr/>
        </p:nvSpPr>
        <p:spPr>
          <a:xfrm>
            <a:off x="910351" y="1670291"/>
            <a:ext cx="5001141" cy="338554"/>
          </a:xfrm>
          <a:prstGeom prst="rect">
            <a:avLst/>
          </a:prstGeom>
          <a:noFill/>
        </p:spPr>
        <p:txBody>
          <a:bodyPr wrap="square" rtlCol="0">
            <a:spAutoFit/>
          </a:bodyPr>
          <a:lstStyle/>
          <a:p>
            <a:pPr algn="ctr"/>
            <a:r>
              <a:rPr lang="en-IN" sz="1600" b="1" dirty="0">
                <a:solidFill>
                  <a:schemeClr val="tx1">
                    <a:lumMod val="85000"/>
                    <a:lumOff val="15000"/>
                  </a:schemeClr>
                </a:solidFill>
                <a:latin typeface="Arial Light"/>
              </a:rPr>
              <a:t>Market Size: Tyre Industry </a:t>
            </a:r>
            <a:r>
              <a:rPr lang="en-IN" sz="1600" b="1" dirty="0" smtClean="0">
                <a:solidFill>
                  <a:schemeClr val="tx1">
                    <a:lumMod val="85000"/>
                    <a:lumOff val="15000"/>
                  </a:schemeClr>
                </a:solidFill>
                <a:latin typeface="Arial Light"/>
              </a:rPr>
              <a:t>Turnover</a:t>
            </a:r>
            <a:endParaRPr lang="en-IN" sz="1600" b="1" dirty="0">
              <a:solidFill>
                <a:schemeClr val="tx1">
                  <a:lumMod val="85000"/>
                  <a:lumOff val="15000"/>
                </a:schemeClr>
              </a:solidFill>
              <a:latin typeface="Helvetica" pitchFamily="2" charset="0"/>
            </a:endParaRPr>
          </a:p>
        </p:txBody>
      </p:sp>
      <p:sp>
        <p:nvSpPr>
          <p:cNvPr id="5" name="TextBox 4">
            <a:extLst>
              <a:ext uri="{FF2B5EF4-FFF2-40B4-BE49-F238E27FC236}">
                <a16:creationId xmlns:a16="http://schemas.microsoft.com/office/drawing/2014/main" id="{ED36CCF0-7B4D-8B33-58B7-15FED6C1873A}"/>
              </a:ext>
            </a:extLst>
          </p:cNvPr>
          <p:cNvSpPr txBox="1"/>
          <p:nvPr/>
        </p:nvSpPr>
        <p:spPr>
          <a:xfrm>
            <a:off x="7623035" y="1682548"/>
            <a:ext cx="2315252" cy="338554"/>
          </a:xfrm>
          <a:prstGeom prst="rect">
            <a:avLst/>
          </a:prstGeom>
          <a:noFill/>
        </p:spPr>
        <p:txBody>
          <a:bodyPr wrap="square" rtlCol="0">
            <a:spAutoFit/>
          </a:bodyPr>
          <a:lstStyle/>
          <a:p>
            <a:r>
              <a:rPr lang="en-US" sz="1600" b="1" dirty="0" err="1" smtClean="0">
                <a:solidFill>
                  <a:schemeClr val="tx1">
                    <a:lumMod val="85000"/>
                    <a:lumOff val="15000"/>
                  </a:schemeClr>
                </a:solidFill>
                <a:latin typeface="Arial Light"/>
              </a:rPr>
              <a:t>Tyre</a:t>
            </a:r>
            <a:r>
              <a:rPr lang="en-US" sz="1600" b="1" dirty="0" smtClean="0">
                <a:solidFill>
                  <a:schemeClr val="tx1">
                    <a:lumMod val="85000"/>
                    <a:lumOff val="15000"/>
                  </a:schemeClr>
                </a:solidFill>
                <a:latin typeface="Arial Light"/>
              </a:rPr>
              <a:t> </a:t>
            </a:r>
            <a:r>
              <a:rPr lang="en-US" sz="1600" b="1" dirty="0">
                <a:solidFill>
                  <a:schemeClr val="tx1">
                    <a:lumMod val="85000"/>
                    <a:lumOff val="15000"/>
                  </a:schemeClr>
                </a:solidFill>
                <a:latin typeface="Arial Light"/>
              </a:rPr>
              <a:t>Export Outlook</a:t>
            </a:r>
            <a:endParaRPr lang="en-IN" sz="1600" b="1" dirty="0">
              <a:solidFill>
                <a:schemeClr val="tx1">
                  <a:lumMod val="85000"/>
                  <a:lumOff val="15000"/>
                </a:schemeClr>
              </a:solidFill>
              <a:latin typeface="Arial Light"/>
            </a:endParaRPr>
          </a:p>
        </p:txBody>
      </p:sp>
      <p:pic>
        <p:nvPicPr>
          <p:cNvPr id="6" name="Picture 5">
            <a:extLst>
              <a:ext uri="{FF2B5EF4-FFF2-40B4-BE49-F238E27FC236}">
                <a16:creationId xmlns:a16="http://schemas.microsoft.com/office/drawing/2014/main" id="{88F973C4-ECBB-6219-D40A-C1E32E44F1E8}"/>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8" name="TextBox 7">
            <a:extLst>
              <a:ext uri="{FF2B5EF4-FFF2-40B4-BE49-F238E27FC236}">
                <a16:creationId xmlns:a16="http://schemas.microsoft.com/office/drawing/2014/main" id="{BD4C3BB1-0CD0-32D6-BFBA-B0EE21C83F62}"/>
              </a:ext>
            </a:extLst>
          </p:cNvPr>
          <p:cNvSpPr txBox="1"/>
          <p:nvPr/>
        </p:nvSpPr>
        <p:spPr>
          <a:xfrm>
            <a:off x="1964064" y="428592"/>
            <a:ext cx="3935804" cy="584775"/>
          </a:xfrm>
          <a:prstGeom prst="rect">
            <a:avLst/>
          </a:prstGeom>
          <a:noFill/>
        </p:spPr>
        <p:txBody>
          <a:bodyPr wrap="square" rtlCol="0">
            <a:spAutoFit/>
          </a:bodyPr>
          <a:lstStyle/>
          <a:p>
            <a:r>
              <a:rPr lang="en-US" sz="3200" b="1" dirty="0">
                <a:solidFill>
                  <a:srgbClr val="2D2E92"/>
                </a:solidFill>
                <a:latin typeface="Arial" panose="020B0604020202020204" pitchFamily="34" charset="0"/>
                <a:cs typeface="Arial" panose="020B0604020202020204" pitchFamily="34" charset="0"/>
              </a:rPr>
              <a:t>Industry </a:t>
            </a:r>
            <a:r>
              <a:rPr lang="en-US" sz="3200" b="1" dirty="0">
                <a:solidFill>
                  <a:srgbClr val="FE5E00"/>
                </a:solidFill>
                <a:latin typeface="Arial" panose="020B0604020202020204" pitchFamily="34" charset="0"/>
                <a:cs typeface="Arial" panose="020B0604020202020204" pitchFamily="34" charset="0"/>
              </a:rPr>
              <a:t>Overview</a:t>
            </a:r>
          </a:p>
        </p:txBody>
      </p:sp>
      <p:pic>
        <p:nvPicPr>
          <p:cNvPr id="9" name="Picture 8">
            <a:extLst>
              <a:ext uri="{FF2B5EF4-FFF2-40B4-BE49-F238E27FC236}">
                <a16:creationId xmlns:a16="http://schemas.microsoft.com/office/drawing/2014/main" id="{F63F5C98-9F8D-47F1-F63A-6A98BB46A39E}"/>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10" name="Straight Connector 9">
            <a:extLst>
              <a:ext uri="{FF2B5EF4-FFF2-40B4-BE49-F238E27FC236}">
                <a16:creationId xmlns:a16="http://schemas.microsoft.com/office/drawing/2014/main" id="{36579A87-C1D5-0595-1995-17F5AB5B9D65}"/>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4103EB-3BD7-F8C8-5D06-C96F6E4994BD}"/>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FD6831-F502-E047-3FA3-CCD27DD1DA89}"/>
              </a:ext>
            </a:extLst>
          </p:cNvPr>
          <p:cNvCxnSpPr>
            <a:cxnSpLocks/>
          </p:cNvCxnSpPr>
          <p:nvPr/>
        </p:nvCxnSpPr>
        <p:spPr>
          <a:xfrm>
            <a:off x="5639500"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4" name="Chart 13"/>
          <p:cNvGraphicFramePr>
            <a:graphicFrameLocks/>
          </p:cNvGraphicFramePr>
          <p:nvPr>
            <p:extLst>
              <p:ext uri="{D42A27DB-BD31-4B8C-83A1-F6EECF244321}">
                <p14:modId xmlns:p14="http://schemas.microsoft.com/office/powerpoint/2010/main" val="2707616345"/>
              </p:ext>
            </p:extLst>
          </p:nvPr>
        </p:nvGraphicFramePr>
        <p:xfrm>
          <a:off x="1410698" y="3072360"/>
          <a:ext cx="4045945" cy="285356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3532575" y="3069032"/>
            <a:ext cx="869015" cy="31160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prstClr val="white"/>
                </a:solidFill>
                <a:latin typeface="Arial Light"/>
              </a:rPr>
              <a:t>9.6</a:t>
            </a:r>
            <a:r>
              <a:rPr kumimoji="0" lang="en-US" sz="800" b="0" i="0" u="none" strike="noStrike" kern="1200" cap="none" spc="0" normalizeH="0" baseline="0" noProof="0" dirty="0" smtClean="0">
                <a:ln>
                  <a:noFill/>
                </a:ln>
                <a:solidFill>
                  <a:prstClr val="white"/>
                </a:solidFill>
                <a:effectLst/>
                <a:uLnTx/>
                <a:uFillTx/>
                <a:latin typeface="Arial Light"/>
              </a:rPr>
              <a:t>%</a:t>
            </a:r>
            <a:r>
              <a:rPr kumimoji="0" lang="en-US" sz="800" b="0" i="0" u="none" strike="noStrike" kern="1200" cap="none" spc="0" normalizeH="0" noProof="0" dirty="0" smtClean="0">
                <a:ln>
                  <a:noFill/>
                </a:ln>
                <a:solidFill>
                  <a:prstClr val="white"/>
                </a:solidFill>
                <a:effectLst/>
                <a:uLnTx/>
                <a:uFillTx/>
                <a:latin typeface="Arial Light"/>
              </a:rPr>
              <a:t> </a:t>
            </a:r>
            <a:r>
              <a:rPr kumimoji="0" lang="en-US" sz="800" b="0" i="0" u="none" strike="noStrike" kern="1200" cap="none" spc="0" normalizeH="0" baseline="0" noProof="0" dirty="0" smtClean="0">
                <a:ln>
                  <a:noFill/>
                </a:ln>
                <a:solidFill>
                  <a:prstClr val="white"/>
                </a:solidFill>
                <a:effectLst/>
                <a:uLnTx/>
                <a:uFillTx/>
                <a:latin typeface="Arial Light"/>
              </a:rPr>
              <a:t>CAGR</a:t>
            </a:r>
            <a:endParaRPr kumimoji="0" lang="en-IN" sz="800" b="0" i="0" u="none" strike="noStrike" kern="1200" cap="none" spc="0" normalizeH="0" baseline="0" noProof="0" dirty="0" smtClean="0">
              <a:ln>
                <a:noFill/>
              </a:ln>
              <a:solidFill>
                <a:prstClr val="white"/>
              </a:solidFill>
              <a:effectLst/>
              <a:uLnTx/>
              <a:uFillTx/>
              <a:latin typeface="Arial Light"/>
            </a:endParaRPr>
          </a:p>
        </p:txBody>
      </p:sp>
      <p:cxnSp>
        <p:nvCxnSpPr>
          <p:cNvPr id="19" name="Straight Arrow Connector 18"/>
          <p:cNvCxnSpPr/>
          <p:nvPr/>
        </p:nvCxnSpPr>
        <p:spPr>
          <a:xfrm>
            <a:off x="2306927" y="2811090"/>
            <a:ext cx="2367078" cy="100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9162" y="2163131"/>
            <a:ext cx="2256805" cy="246221"/>
          </a:xfrm>
          <a:prstGeom prst="rect">
            <a:avLst/>
          </a:prstGeom>
          <a:noFill/>
        </p:spPr>
        <p:txBody>
          <a:bodyPr wrap="square" rtlCol="0">
            <a:spAutoFit/>
          </a:bodyPr>
          <a:lstStyle/>
          <a:p>
            <a:r>
              <a:rPr lang="en-US" sz="1000" dirty="0" smtClean="0">
                <a:latin typeface="Arial Light"/>
              </a:rPr>
              <a:t>Estimated Turnover (in </a:t>
            </a:r>
            <a:r>
              <a:rPr lang="en-US" sz="1000" dirty="0" err="1" smtClean="0">
                <a:latin typeface="Arial Light"/>
              </a:rPr>
              <a:t>Rs</a:t>
            </a:r>
            <a:r>
              <a:rPr lang="en-US" sz="1000" dirty="0" smtClean="0">
                <a:latin typeface="Arial Light"/>
              </a:rPr>
              <a:t>. Billion)</a:t>
            </a:r>
            <a:endParaRPr lang="en-IN" sz="1000" dirty="0">
              <a:latin typeface="Arial Light"/>
            </a:endParaRPr>
          </a:p>
        </p:txBody>
      </p:sp>
      <p:sp>
        <p:nvSpPr>
          <p:cNvPr id="22" name="TextBox 21"/>
          <p:cNvSpPr txBox="1"/>
          <p:nvPr/>
        </p:nvSpPr>
        <p:spPr>
          <a:xfrm>
            <a:off x="597377" y="5873016"/>
            <a:ext cx="3285017" cy="261610"/>
          </a:xfrm>
          <a:prstGeom prst="rect">
            <a:avLst/>
          </a:prstGeom>
          <a:noFill/>
        </p:spPr>
        <p:txBody>
          <a:bodyPr wrap="square" rtlCol="0">
            <a:spAutoFit/>
          </a:bodyPr>
          <a:lstStyle/>
          <a:p>
            <a:r>
              <a:rPr lang="en-US" sz="1100" dirty="0" smtClean="0">
                <a:latin typeface="Arial Light"/>
              </a:rPr>
              <a:t>Source: ATMA, Turnover is based on revenue</a:t>
            </a:r>
            <a:endParaRPr lang="en-IN" sz="1100" dirty="0">
              <a:latin typeface="Arial Light"/>
            </a:endParaRPr>
          </a:p>
        </p:txBody>
      </p:sp>
      <p:cxnSp>
        <p:nvCxnSpPr>
          <p:cNvPr id="24" name="Straight Arrow Connector 23"/>
          <p:cNvCxnSpPr/>
          <p:nvPr/>
        </p:nvCxnSpPr>
        <p:spPr>
          <a:xfrm>
            <a:off x="2081213" y="3872057"/>
            <a:ext cx="1507381" cy="1233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6F12ED-C32C-F664-6CD0-2E03CC69A50F}"/>
              </a:ext>
            </a:extLst>
          </p:cNvPr>
          <p:cNvCxnSpPr>
            <a:cxnSpLocks/>
          </p:cNvCxnSpPr>
          <p:nvPr/>
        </p:nvCxnSpPr>
        <p:spPr>
          <a:xfrm>
            <a:off x="597377" y="2072874"/>
            <a:ext cx="11331387" cy="31956"/>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056587" y="2904605"/>
            <a:ext cx="3432261" cy="1124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4" name="Chart 33"/>
          <p:cNvGraphicFramePr>
            <a:graphicFrameLocks/>
          </p:cNvGraphicFramePr>
          <p:nvPr>
            <p:extLst>
              <p:ext uri="{D42A27DB-BD31-4B8C-83A1-F6EECF244321}">
                <p14:modId xmlns:p14="http://schemas.microsoft.com/office/powerpoint/2010/main" val="2094398050"/>
              </p:ext>
            </p:extLst>
          </p:nvPr>
        </p:nvGraphicFramePr>
        <p:xfrm>
          <a:off x="6802901" y="2934065"/>
          <a:ext cx="3915040" cy="29634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p:cNvGraphicFramePr>
            <a:graphicFrameLocks/>
          </p:cNvGraphicFramePr>
          <p:nvPr>
            <p:extLst>
              <p:ext uri="{D42A27DB-BD31-4B8C-83A1-F6EECF244321}">
                <p14:modId xmlns:p14="http://schemas.microsoft.com/office/powerpoint/2010/main" val="2677221454"/>
              </p:ext>
            </p:extLst>
          </p:nvPr>
        </p:nvGraphicFramePr>
        <p:xfrm>
          <a:off x="10400369" y="2409352"/>
          <a:ext cx="1343867" cy="3488147"/>
        </p:xfrm>
        <a:graphic>
          <a:graphicData uri="http://schemas.openxmlformats.org/drawingml/2006/chart">
            <c:chart xmlns:c="http://schemas.openxmlformats.org/drawingml/2006/chart" xmlns:r="http://schemas.openxmlformats.org/officeDocument/2006/relationships" r:id="rId6"/>
          </a:graphicData>
        </a:graphic>
      </p:graphicFrame>
      <p:cxnSp>
        <p:nvCxnSpPr>
          <p:cNvPr id="37" name="Straight Arrow Connector 36"/>
          <p:cNvCxnSpPr/>
          <p:nvPr/>
        </p:nvCxnSpPr>
        <p:spPr>
          <a:xfrm>
            <a:off x="9739781" y="2495581"/>
            <a:ext cx="1368083" cy="18765"/>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
          <p:cNvSpPr txBox="1"/>
          <p:nvPr/>
        </p:nvSpPr>
        <p:spPr>
          <a:xfrm>
            <a:off x="6802901" y="2145246"/>
            <a:ext cx="2301910" cy="2141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err="1" smtClean="0">
                <a:latin typeface="Arial Light"/>
              </a:rPr>
              <a:t>Tyre</a:t>
            </a:r>
            <a:r>
              <a:rPr lang="en-US" sz="1100" dirty="0" smtClean="0">
                <a:latin typeface="Arial Light"/>
              </a:rPr>
              <a:t> Exports (in </a:t>
            </a:r>
            <a:r>
              <a:rPr lang="en-US" sz="1100" dirty="0" err="1" smtClean="0">
                <a:latin typeface="Arial Light"/>
              </a:rPr>
              <a:t>Rs</a:t>
            </a:r>
            <a:r>
              <a:rPr lang="en-US" sz="1100" dirty="0" smtClean="0">
                <a:latin typeface="Arial Light"/>
              </a:rPr>
              <a:t>. Lakh)</a:t>
            </a:r>
            <a:endParaRPr lang="en-IN" sz="1100" dirty="0">
              <a:latin typeface="Arial Light"/>
            </a:endParaRPr>
          </a:p>
        </p:txBody>
      </p:sp>
      <p:sp>
        <p:nvSpPr>
          <p:cNvPr id="40" name="TextBox 39"/>
          <p:cNvSpPr txBox="1"/>
          <p:nvPr/>
        </p:nvSpPr>
        <p:spPr>
          <a:xfrm>
            <a:off x="6926717" y="5925920"/>
            <a:ext cx="2878463" cy="261610"/>
          </a:xfrm>
          <a:prstGeom prst="rect">
            <a:avLst/>
          </a:prstGeom>
          <a:noFill/>
        </p:spPr>
        <p:txBody>
          <a:bodyPr wrap="square" rtlCol="0">
            <a:spAutoFit/>
          </a:bodyPr>
          <a:lstStyle/>
          <a:p>
            <a:r>
              <a:rPr lang="en-US" sz="1100" dirty="0" smtClean="0">
                <a:latin typeface="Arial Light"/>
              </a:rPr>
              <a:t>Source: ATMA, CRISIL M&amp;A Consulting </a:t>
            </a:r>
          </a:p>
        </p:txBody>
      </p:sp>
      <p:cxnSp>
        <p:nvCxnSpPr>
          <p:cNvPr id="33" name="Straight Connector 32">
            <a:extLst>
              <a:ext uri="{FF2B5EF4-FFF2-40B4-BE49-F238E27FC236}">
                <a16:creationId xmlns:a16="http://schemas.microsoft.com/office/drawing/2014/main" id="{AEAD0513-8C3A-5FE9-5B17-082CF1D418CA}"/>
              </a:ext>
            </a:extLst>
          </p:cNvPr>
          <p:cNvCxnSpPr>
            <a:cxnSpLocks/>
          </p:cNvCxnSpPr>
          <p:nvPr/>
        </p:nvCxnSpPr>
        <p:spPr>
          <a:xfrm>
            <a:off x="6331527" y="1262118"/>
            <a:ext cx="0" cy="4917677"/>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150333" y="2779632"/>
            <a:ext cx="1270003" cy="22196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Arial Light"/>
              </a:rPr>
              <a:t>12%</a:t>
            </a:r>
            <a:r>
              <a:rPr kumimoji="0" lang="en-US" sz="800" b="0" i="0" u="none" strike="noStrike" kern="1200" cap="none" spc="0" normalizeH="0" noProof="0" dirty="0" smtClean="0">
                <a:ln>
                  <a:noFill/>
                </a:ln>
                <a:solidFill>
                  <a:prstClr val="white"/>
                </a:solidFill>
                <a:effectLst/>
                <a:uLnTx/>
                <a:uFillTx/>
                <a:latin typeface="Arial Light"/>
              </a:rPr>
              <a:t> </a:t>
            </a:r>
            <a:r>
              <a:rPr kumimoji="0" lang="en-US" sz="800" b="0" i="0" u="none" strike="noStrike" kern="1200" cap="none" spc="0" normalizeH="0" baseline="0" noProof="0" dirty="0" smtClean="0">
                <a:ln>
                  <a:noFill/>
                </a:ln>
                <a:solidFill>
                  <a:prstClr val="white"/>
                </a:solidFill>
                <a:effectLst/>
                <a:uLnTx/>
                <a:uFillTx/>
                <a:latin typeface="Arial Light"/>
              </a:rPr>
              <a:t>CAGR</a:t>
            </a:r>
            <a:endParaRPr kumimoji="0" lang="en-IN" sz="800" b="0" i="0" u="none" strike="noStrike" kern="1200" cap="none" spc="0" normalizeH="0" baseline="0" noProof="0" dirty="0" smtClean="0">
              <a:ln>
                <a:noFill/>
              </a:ln>
              <a:solidFill>
                <a:prstClr val="white"/>
              </a:solidFill>
              <a:effectLst/>
              <a:uLnTx/>
              <a:uFillTx/>
              <a:latin typeface="Arial Light"/>
            </a:endParaRPr>
          </a:p>
        </p:txBody>
      </p:sp>
      <p:sp>
        <p:nvSpPr>
          <p:cNvPr id="36" name="Rectangle 35"/>
          <p:cNvSpPr/>
          <p:nvPr/>
        </p:nvSpPr>
        <p:spPr>
          <a:xfrm>
            <a:off x="10175604" y="2412520"/>
            <a:ext cx="694135" cy="26700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prstClr val="white"/>
                </a:solidFill>
                <a:latin typeface="Arial Light"/>
              </a:rPr>
              <a:t>7-9</a:t>
            </a:r>
            <a:r>
              <a:rPr kumimoji="0" lang="en-US" sz="800" b="0" i="0" u="none" strike="noStrike" kern="1200" cap="none" spc="0" normalizeH="0" baseline="0" noProof="0" dirty="0" smtClean="0">
                <a:ln>
                  <a:noFill/>
                </a:ln>
                <a:solidFill>
                  <a:prstClr val="white"/>
                </a:solidFill>
                <a:effectLst/>
                <a:uLnTx/>
                <a:uFillTx/>
                <a:latin typeface="Arial Light"/>
              </a:rPr>
              <a:t>%</a:t>
            </a:r>
            <a:r>
              <a:rPr kumimoji="0" lang="en-US" sz="800" b="0" i="0" u="none" strike="noStrike" kern="1200" cap="none" spc="0" normalizeH="0" noProof="0" dirty="0" smtClean="0">
                <a:ln>
                  <a:noFill/>
                </a:ln>
                <a:solidFill>
                  <a:prstClr val="white"/>
                </a:solidFill>
                <a:effectLst/>
                <a:uLnTx/>
                <a:uFillTx/>
                <a:latin typeface="Arial Light"/>
              </a:rPr>
              <a:t> </a:t>
            </a:r>
            <a:r>
              <a:rPr kumimoji="0" lang="en-US" sz="800" b="0" i="0" u="none" strike="noStrike" kern="1200" cap="none" spc="0" normalizeH="0" baseline="0" noProof="0" dirty="0" smtClean="0">
                <a:ln>
                  <a:noFill/>
                </a:ln>
                <a:solidFill>
                  <a:prstClr val="white"/>
                </a:solidFill>
                <a:effectLst/>
                <a:uLnTx/>
                <a:uFillTx/>
                <a:latin typeface="Arial Light"/>
              </a:rPr>
              <a:t>CAGR</a:t>
            </a:r>
            <a:endParaRPr kumimoji="0" lang="en-IN" sz="800" b="0" i="0" u="none" strike="noStrike" kern="1200" cap="none" spc="0" normalizeH="0" baseline="0" noProof="0" dirty="0" smtClean="0">
              <a:ln>
                <a:noFill/>
              </a:ln>
              <a:solidFill>
                <a:prstClr val="white"/>
              </a:solidFill>
              <a:effectLst/>
              <a:uLnTx/>
              <a:uFillTx/>
              <a:latin typeface="Arial Light"/>
            </a:endParaRPr>
          </a:p>
        </p:txBody>
      </p:sp>
      <p:sp>
        <p:nvSpPr>
          <p:cNvPr id="18" name="Rectangle 17"/>
          <p:cNvSpPr/>
          <p:nvPr/>
        </p:nvSpPr>
        <p:spPr>
          <a:xfrm>
            <a:off x="2775921" y="2640821"/>
            <a:ext cx="1270003" cy="32015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Arial Light"/>
              </a:rPr>
              <a:t>6.9%</a:t>
            </a:r>
            <a:r>
              <a:rPr kumimoji="0" lang="en-US" sz="800" b="0" i="0" u="none" strike="noStrike" kern="1200" cap="none" spc="0" normalizeH="0" noProof="0" dirty="0" smtClean="0">
                <a:ln>
                  <a:noFill/>
                </a:ln>
                <a:solidFill>
                  <a:prstClr val="white"/>
                </a:solidFill>
                <a:effectLst/>
                <a:uLnTx/>
                <a:uFillTx/>
                <a:latin typeface="Arial Light"/>
              </a:rPr>
              <a:t> </a:t>
            </a:r>
            <a:r>
              <a:rPr kumimoji="0" lang="en-US" sz="800" b="0" i="0" u="none" strike="noStrike" kern="1200" cap="none" spc="0" normalizeH="0" baseline="0" noProof="0" dirty="0" smtClean="0">
                <a:ln>
                  <a:noFill/>
                </a:ln>
                <a:solidFill>
                  <a:prstClr val="white"/>
                </a:solidFill>
                <a:effectLst/>
                <a:uLnTx/>
                <a:uFillTx/>
                <a:latin typeface="Arial Light"/>
              </a:rPr>
              <a:t>CAGR</a:t>
            </a:r>
            <a:endParaRPr kumimoji="0" lang="en-IN" sz="800" b="0" i="0" u="none" strike="noStrike" kern="1200" cap="none" spc="0" normalizeH="0" baseline="0" noProof="0" dirty="0" smtClean="0">
              <a:ln>
                <a:noFill/>
              </a:ln>
              <a:solidFill>
                <a:prstClr val="white"/>
              </a:solidFill>
              <a:effectLst/>
              <a:uLnTx/>
              <a:uFillTx/>
              <a:latin typeface="Arial Light"/>
            </a:endParaRPr>
          </a:p>
        </p:txBody>
      </p:sp>
      <p:sp>
        <p:nvSpPr>
          <p:cNvPr id="23" name="Rectangle 22"/>
          <p:cNvSpPr/>
          <p:nvPr/>
        </p:nvSpPr>
        <p:spPr>
          <a:xfrm>
            <a:off x="2306927" y="3720957"/>
            <a:ext cx="869015" cy="302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Arial Light"/>
              </a:rPr>
              <a:t>4.4%</a:t>
            </a:r>
            <a:r>
              <a:rPr kumimoji="0" lang="en-US" sz="800" b="0" i="0" u="none" strike="noStrike" kern="1200" cap="none" spc="0" normalizeH="0" noProof="0" dirty="0" smtClean="0">
                <a:ln>
                  <a:noFill/>
                </a:ln>
                <a:solidFill>
                  <a:prstClr val="white"/>
                </a:solidFill>
                <a:effectLst/>
                <a:uLnTx/>
                <a:uFillTx/>
                <a:latin typeface="Arial Light"/>
              </a:rPr>
              <a:t> </a:t>
            </a:r>
            <a:r>
              <a:rPr kumimoji="0" lang="en-US" sz="800" b="0" i="0" u="none" strike="noStrike" kern="1200" cap="none" spc="0" normalizeH="0" baseline="0" noProof="0" dirty="0" smtClean="0">
                <a:ln>
                  <a:noFill/>
                </a:ln>
                <a:solidFill>
                  <a:prstClr val="white"/>
                </a:solidFill>
                <a:effectLst/>
                <a:uLnTx/>
                <a:uFillTx/>
                <a:latin typeface="Arial Light"/>
              </a:rPr>
              <a:t>CAGR</a:t>
            </a:r>
            <a:endParaRPr kumimoji="0" lang="en-IN" sz="800" b="0" i="0" u="none" strike="noStrike" kern="1200" cap="none" spc="0" normalizeH="0" baseline="0" noProof="0" dirty="0" smtClean="0">
              <a:ln>
                <a:noFill/>
              </a:ln>
              <a:solidFill>
                <a:prstClr val="white"/>
              </a:solidFill>
              <a:effectLst/>
              <a:uLnTx/>
              <a:uFillTx/>
              <a:latin typeface="Arial Light"/>
            </a:endParaRPr>
          </a:p>
        </p:txBody>
      </p:sp>
    </p:spTree>
    <p:extLst>
      <p:ext uri="{BB962C8B-B14F-4D97-AF65-F5344CB8AC3E}">
        <p14:creationId xmlns:p14="http://schemas.microsoft.com/office/powerpoint/2010/main" val="3910928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0EAE9-8FF2-9E5F-E2FE-6E35F9785740}"/>
              </a:ext>
            </a:extLst>
          </p:cNvPr>
          <p:cNvSpPr txBox="1"/>
          <p:nvPr/>
        </p:nvSpPr>
        <p:spPr>
          <a:xfrm>
            <a:off x="961379" y="1658404"/>
            <a:ext cx="4938489" cy="338554"/>
          </a:xfrm>
          <a:prstGeom prst="rect">
            <a:avLst/>
          </a:prstGeom>
          <a:noFill/>
        </p:spPr>
        <p:txBody>
          <a:bodyPr wrap="square" rtlCol="0">
            <a:spAutoFit/>
          </a:bodyPr>
          <a:lstStyle/>
          <a:p>
            <a:r>
              <a:rPr lang="en-IN" sz="1600" b="1" dirty="0">
                <a:solidFill>
                  <a:schemeClr val="tx1">
                    <a:lumMod val="85000"/>
                    <a:lumOff val="15000"/>
                  </a:schemeClr>
                </a:solidFill>
                <a:latin typeface="Arial Light"/>
              </a:rPr>
              <a:t>Demand for Passenger Vehicle (PV) Tyre Outlook</a:t>
            </a:r>
          </a:p>
        </p:txBody>
      </p:sp>
      <p:sp>
        <p:nvSpPr>
          <p:cNvPr id="3" name="TextBox 2">
            <a:extLst>
              <a:ext uri="{FF2B5EF4-FFF2-40B4-BE49-F238E27FC236}">
                <a16:creationId xmlns:a16="http://schemas.microsoft.com/office/drawing/2014/main" id="{15E4AB6E-8A69-8387-D3FC-2386AA838457}"/>
              </a:ext>
            </a:extLst>
          </p:cNvPr>
          <p:cNvSpPr txBox="1"/>
          <p:nvPr/>
        </p:nvSpPr>
        <p:spPr>
          <a:xfrm>
            <a:off x="6292133" y="1677218"/>
            <a:ext cx="5303349" cy="338554"/>
          </a:xfrm>
          <a:prstGeom prst="rect">
            <a:avLst/>
          </a:prstGeom>
          <a:noFill/>
        </p:spPr>
        <p:txBody>
          <a:bodyPr wrap="square" rtlCol="0">
            <a:spAutoFit/>
          </a:bodyPr>
          <a:lstStyle/>
          <a:p>
            <a:r>
              <a:rPr lang="en-US" sz="1600" b="1" dirty="0">
                <a:solidFill>
                  <a:schemeClr val="tx1">
                    <a:lumMod val="85000"/>
                    <a:lumOff val="15000"/>
                  </a:schemeClr>
                </a:solidFill>
                <a:latin typeface="Arial Light"/>
              </a:rPr>
              <a:t>Demand for Commercial Vehicle (CV) Tyre Outlook</a:t>
            </a:r>
          </a:p>
        </p:txBody>
      </p:sp>
      <p:pic>
        <p:nvPicPr>
          <p:cNvPr id="4" name="Picture 3">
            <a:extLst>
              <a:ext uri="{FF2B5EF4-FFF2-40B4-BE49-F238E27FC236}">
                <a16:creationId xmlns:a16="http://schemas.microsoft.com/office/drawing/2014/main" id="{D7A89D5E-3C37-082E-35E5-F7CBA23FFC84}"/>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6" name="TextBox 5">
            <a:extLst>
              <a:ext uri="{FF2B5EF4-FFF2-40B4-BE49-F238E27FC236}">
                <a16:creationId xmlns:a16="http://schemas.microsoft.com/office/drawing/2014/main" id="{BF08D320-B5E7-CA69-C1BC-85BDFD9D48B6}"/>
              </a:ext>
            </a:extLst>
          </p:cNvPr>
          <p:cNvSpPr txBox="1"/>
          <p:nvPr/>
        </p:nvSpPr>
        <p:spPr>
          <a:xfrm>
            <a:off x="1964064" y="428592"/>
            <a:ext cx="3935804" cy="584775"/>
          </a:xfrm>
          <a:prstGeom prst="rect">
            <a:avLst/>
          </a:prstGeom>
          <a:noFill/>
        </p:spPr>
        <p:txBody>
          <a:bodyPr wrap="square" rtlCol="0">
            <a:spAutoFit/>
          </a:bodyPr>
          <a:lstStyle/>
          <a:p>
            <a:r>
              <a:rPr lang="en-US" sz="3200" b="1" dirty="0">
                <a:solidFill>
                  <a:srgbClr val="2D2E92"/>
                </a:solidFill>
                <a:latin typeface="Arial" panose="020B0604020202020204" pitchFamily="34" charset="0"/>
                <a:cs typeface="Arial" panose="020B0604020202020204" pitchFamily="34" charset="0"/>
              </a:rPr>
              <a:t>Industry </a:t>
            </a:r>
            <a:r>
              <a:rPr lang="en-US" sz="3200" b="1" dirty="0">
                <a:solidFill>
                  <a:srgbClr val="FE5E00"/>
                </a:solidFill>
                <a:latin typeface="Arial" panose="020B0604020202020204" pitchFamily="34" charset="0"/>
                <a:cs typeface="Arial" panose="020B0604020202020204" pitchFamily="34" charset="0"/>
              </a:rPr>
              <a:t>Overview</a:t>
            </a:r>
          </a:p>
        </p:txBody>
      </p:sp>
      <p:pic>
        <p:nvPicPr>
          <p:cNvPr id="7" name="Picture 6">
            <a:extLst>
              <a:ext uri="{FF2B5EF4-FFF2-40B4-BE49-F238E27FC236}">
                <a16:creationId xmlns:a16="http://schemas.microsoft.com/office/drawing/2014/main" id="{E5E70204-3322-EABF-4035-1A8EA310F1FB}"/>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8" name="Straight Connector 7">
            <a:extLst>
              <a:ext uri="{FF2B5EF4-FFF2-40B4-BE49-F238E27FC236}">
                <a16:creationId xmlns:a16="http://schemas.microsoft.com/office/drawing/2014/main" id="{3D49095E-78AD-2487-EE89-5A5FCD60E610}"/>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A9E035-C4C5-EC8C-4036-C90731B7B2B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2CA0CB-4BAE-94FA-368A-C8A54BD1277D}"/>
              </a:ext>
            </a:extLst>
          </p:cNvPr>
          <p:cNvCxnSpPr>
            <a:cxnSpLocks/>
          </p:cNvCxnSpPr>
          <p:nvPr/>
        </p:nvCxnSpPr>
        <p:spPr>
          <a:xfrm>
            <a:off x="5639500"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4" name="Chart 13"/>
          <p:cNvGraphicFramePr>
            <a:graphicFrameLocks/>
          </p:cNvGraphicFramePr>
          <p:nvPr>
            <p:extLst>
              <p:ext uri="{D42A27DB-BD31-4B8C-83A1-F6EECF244321}">
                <p14:modId xmlns:p14="http://schemas.microsoft.com/office/powerpoint/2010/main" val="1795035138"/>
              </p:ext>
            </p:extLst>
          </p:nvPr>
        </p:nvGraphicFramePr>
        <p:xfrm>
          <a:off x="541914" y="2391641"/>
          <a:ext cx="2513329" cy="3913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4294685353"/>
              </p:ext>
            </p:extLst>
          </p:nvPr>
        </p:nvGraphicFramePr>
        <p:xfrm>
          <a:off x="2670615" y="2386678"/>
          <a:ext cx="2235200" cy="36312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ext uri="{D42A27DB-BD31-4B8C-83A1-F6EECF244321}">
                <p14:modId xmlns:p14="http://schemas.microsoft.com/office/powerpoint/2010/main" val="2122658727"/>
              </p:ext>
            </p:extLst>
          </p:nvPr>
        </p:nvGraphicFramePr>
        <p:xfrm>
          <a:off x="4163468" y="2072874"/>
          <a:ext cx="2040952" cy="3950967"/>
        </p:xfrm>
        <a:graphic>
          <a:graphicData uri="http://schemas.openxmlformats.org/drawingml/2006/chart">
            <c:chart xmlns:c="http://schemas.openxmlformats.org/drawingml/2006/chart" xmlns:r="http://schemas.openxmlformats.org/officeDocument/2006/relationships" r:id="rId6"/>
          </a:graphicData>
        </a:graphic>
      </p:graphicFrame>
      <p:sp>
        <p:nvSpPr>
          <p:cNvPr id="17" name="Up Arrow 16"/>
          <p:cNvSpPr/>
          <p:nvPr/>
        </p:nvSpPr>
        <p:spPr>
          <a:xfrm>
            <a:off x="2411119" y="2232051"/>
            <a:ext cx="1060558" cy="1074057"/>
          </a:xfrm>
          <a:prstGeom prst="upArrow">
            <a:avLst>
              <a:gd name="adj1" fmla="val 50000"/>
              <a:gd name="adj2" fmla="val 46453"/>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latin typeface="Arial Light"/>
              </a:rPr>
              <a:t>CAGR</a:t>
            </a:r>
          </a:p>
          <a:p>
            <a:pPr algn="ctr"/>
            <a:r>
              <a:rPr lang="en-US" sz="800" dirty="0" smtClean="0">
                <a:latin typeface="Arial Light"/>
              </a:rPr>
              <a:t>6-8%</a:t>
            </a:r>
            <a:endParaRPr lang="en-IN" sz="800" dirty="0">
              <a:latin typeface="Arial Light"/>
            </a:endParaRPr>
          </a:p>
        </p:txBody>
      </p:sp>
      <p:sp>
        <p:nvSpPr>
          <p:cNvPr id="18" name="Up Arrow 17"/>
          <p:cNvSpPr/>
          <p:nvPr/>
        </p:nvSpPr>
        <p:spPr>
          <a:xfrm>
            <a:off x="3960545" y="2146451"/>
            <a:ext cx="955718" cy="1074057"/>
          </a:xfrm>
          <a:prstGeom prst="up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latin typeface="Arial Light"/>
              </a:rPr>
              <a:t>CAGR</a:t>
            </a:r>
          </a:p>
          <a:p>
            <a:pPr algn="ctr"/>
            <a:r>
              <a:rPr lang="en-US" sz="800" dirty="0">
                <a:latin typeface="Arial Light"/>
              </a:rPr>
              <a:t>4</a:t>
            </a:r>
            <a:r>
              <a:rPr lang="en-US" sz="800" dirty="0" smtClean="0">
                <a:latin typeface="Arial Light"/>
              </a:rPr>
              <a:t>-6%</a:t>
            </a:r>
            <a:endParaRPr lang="en-IN" sz="800" dirty="0">
              <a:latin typeface="Arial Light"/>
            </a:endParaRPr>
          </a:p>
        </p:txBody>
      </p:sp>
      <p:sp>
        <p:nvSpPr>
          <p:cNvPr id="19" name="TextBox 1"/>
          <p:cNvSpPr txBox="1"/>
          <p:nvPr/>
        </p:nvSpPr>
        <p:spPr>
          <a:xfrm>
            <a:off x="2161440" y="2735753"/>
            <a:ext cx="498727" cy="25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latin typeface="Arial Light"/>
              </a:rPr>
              <a:t>59</a:t>
            </a:r>
            <a:endParaRPr lang="en-IN" sz="1100" b="1" dirty="0">
              <a:latin typeface="Arial Light"/>
            </a:endParaRPr>
          </a:p>
        </p:txBody>
      </p:sp>
      <p:sp>
        <p:nvSpPr>
          <p:cNvPr id="20" name="TextBox 1"/>
          <p:cNvSpPr txBox="1"/>
          <p:nvPr/>
        </p:nvSpPr>
        <p:spPr>
          <a:xfrm>
            <a:off x="3471677" y="2324079"/>
            <a:ext cx="741408" cy="38101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latin typeface="Arial Light"/>
              </a:rPr>
              <a:t>80-95</a:t>
            </a:r>
            <a:endParaRPr lang="en-IN" sz="1100" b="1" dirty="0">
              <a:latin typeface="Arial Light"/>
            </a:endParaRPr>
          </a:p>
        </p:txBody>
      </p:sp>
      <p:sp>
        <p:nvSpPr>
          <p:cNvPr id="21" name="TextBox 1"/>
          <p:cNvSpPr txBox="1"/>
          <p:nvPr/>
        </p:nvSpPr>
        <p:spPr>
          <a:xfrm>
            <a:off x="4937039" y="2198629"/>
            <a:ext cx="741408" cy="372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latin typeface="Arial Light"/>
              </a:rPr>
              <a:t>90-110</a:t>
            </a:r>
            <a:endParaRPr lang="en-IN" sz="1100" b="1" dirty="0">
              <a:latin typeface="Arial Light"/>
            </a:endParaRPr>
          </a:p>
        </p:txBody>
      </p:sp>
      <p:cxnSp>
        <p:nvCxnSpPr>
          <p:cNvPr id="22" name="Straight Connector 21">
            <a:extLst>
              <a:ext uri="{FF2B5EF4-FFF2-40B4-BE49-F238E27FC236}">
                <a16:creationId xmlns:a16="http://schemas.microsoft.com/office/drawing/2014/main" id="{496F12ED-C32C-F664-6CD0-2E03CC69A50F}"/>
              </a:ext>
            </a:extLst>
          </p:cNvPr>
          <p:cNvCxnSpPr>
            <a:cxnSpLocks/>
          </p:cNvCxnSpPr>
          <p:nvPr/>
        </p:nvCxnSpPr>
        <p:spPr>
          <a:xfrm>
            <a:off x="597377" y="2072874"/>
            <a:ext cx="11331387" cy="31956"/>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AD0513-8C3A-5FE9-5B17-082CF1D418CA}"/>
              </a:ext>
            </a:extLst>
          </p:cNvPr>
          <p:cNvCxnSpPr>
            <a:cxnSpLocks/>
          </p:cNvCxnSpPr>
          <p:nvPr/>
        </p:nvCxnSpPr>
        <p:spPr>
          <a:xfrm>
            <a:off x="6096000" y="1205654"/>
            <a:ext cx="0" cy="4917677"/>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24" name="Chart 23"/>
          <p:cNvGraphicFramePr>
            <a:graphicFrameLocks/>
          </p:cNvGraphicFramePr>
          <p:nvPr>
            <p:extLst>
              <p:ext uri="{D42A27DB-BD31-4B8C-83A1-F6EECF244321}">
                <p14:modId xmlns:p14="http://schemas.microsoft.com/office/powerpoint/2010/main" val="1284925021"/>
              </p:ext>
            </p:extLst>
          </p:nvPr>
        </p:nvGraphicFramePr>
        <p:xfrm>
          <a:off x="10134304" y="1658404"/>
          <a:ext cx="2283328" cy="437656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Chart 24"/>
          <p:cNvGraphicFramePr>
            <a:graphicFrameLocks/>
          </p:cNvGraphicFramePr>
          <p:nvPr>
            <p:extLst>
              <p:ext uri="{D42A27DB-BD31-4B8C-83A1-F6EECF244321}">
                <p14:modId xmlns:p14="http://schemas.microsoft.com/office/powerpoint/2010/main" val="887751875"/>
              </p:ext>
            </p:extLst>
          </p:nvPr>
        </p:nvGraphicFramePr>
        <p:xfrm>
          <a:off x="8532514" y="2295300"/>
          <a:ext cx="2217212" cy="37370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Chart 27"/>
          <p:cNvGraphicFramePr>
            <a:graphicFrameLocks/>
          </p:cNvGraphicFramePr>
          <p:nvPr>
            <p:extLst>
              <p:ext uri="{D42A27DB-BD31-4B8C-83A1-F6EECF244321}">
                <p14:modId xmlns:p14="http://schemas.microsoft.com/office/powerpoint/2010/main" val="3523993449"/>
              </p:ext>
            </p:extLst>
          </p:nvPr>
        </p:nvGraphicFramePr>
        <p:xfrm>
          <a:off x="6105165" y="2290367"/>
          <a:ext cx="2827961" cy="4034972"/>
        </p:xfrm>
        <a:graphic>
          <a:graphicData uri="http://schemas.openxmlformats.org/drawingml/2006/chart">
            <c:chart xmlns:c="http://schemas.openxmlformats.org/drawingml/2006/chart" xmlns:r="http://schemas.openxmlformats.org/officeDocument/2006/relationships" r:id="rId9"/>
          </a:graphicData>
        </a:graphic>
      </p:graphicFrame>
      <p:sp>
        <p:nvSpPr>
          <p:cNvPr id="29" name="TextBox 28"/>
          <p:cNvSpPr txBox="1"/>
          <p:nvPr/>
        </p:nvSpPr>
        <p:spPr>
          <a:xfrm>
            <a:off x="6320200" y="2146451"/>
            <a:ext cx="2859813" cy="230832"/>
          </a:xfrm>
          <a:prstGeom prst="rect">
            <a:avLst/>
          </a:prstGeom>
          <a:noFill/>
        </p:spPr>
        <p:txBody>
          <a:bodyPr wrap="square" rtlCol="0">
            <a:spAutoFit/>
          </a:bodyPr>
          <a:lstStyle/>
          <a:p>
            <a:r>
              <a:rPr lang="en-US" sz="900" dirty="0" smtClean="0">
                <a:latin typeface="Arial Light"/>
              </a:rPr>
              <a:t>Outlook for CV </a:t>
            </a:r>
            <a:r>
              <a:rPr lang="en-US" sz="900" dirty="0" err="1" smtClean="0">
                <a:latin typeface="Arial Light"/>
              </a:rPr>
              <a:t>tyre</a:t>
            </a:r>
            <a:r>
              <a:rPr lang="en-US" sz="900" dirty="0" smtClean="0">
                <a:latin typeface="Arial Light"/>
              </a:rPr>
              <a:t> demand</a:t>
            </a:r>
            <a:endParaRPr lang="en-IN" sz="900" dirty="0">
              <a:latin typeface="Arial Light"/>
            </a:endParaRPr>
          </a:p>
        </p:txBody>
      </p:sp>
      <p:sp>
        <p:nvSpPr>
          <p:cNvPr id="30" name="TextBox 29"/>
          <p:cNvSpPr txBox="1"/>
          <p:nvPr/>
        </p:nvSpPr>
        <p:spPr>
          <a:xfrm>
            <a:off x="6320199" y="2339997"/>
            <a:ext cx="2859813" cy="230832"/>
          </a:xfrm>
          <a:prstGeom prst="rect">
            <a:avLst/>
          </a:prstGeom>
          <a:noFill/>
        </p:spPr>
        <p:txBody>
          <a:bodyPr wrap="square" rtlCol="0">
            <a:spAutoFit/>
          </a:bodyPr>
          <a:lstStyle/>
          <a:p>
            <a:r>
              <a:rPr lang="en-US" sz="900" dirty="0" smtClean="0">
                <a:latin typeface="Arial Light"/>
              </a:rPr>
              <a:t>(Million Units)</a:t>
            </a:r>
            <a:endParaRPr lang="en-IN" sz="900" dirty="0">
              <a:latin typeface="Arial Light"/>
            </a:endParaRPr>
          </a:p>
        </p:txBody>
      </p:sp>
      <p:sp>
        <p:nvSpPr>
          <p:cNvPr id="31" name="Up Arrow 30"/>
          <p:cNvSpPr/>
          <p:nvPr/>
        </p:nvSpPr>
        <p:spPr>
          <a:xfrm>
            <a:off x="9928786" y="2164068"/>
            <a:ext cx="972199" cy="1082048"/>
          </a:xfrm>
          <a:prstGeom prst="up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Arial Light"/>
              </a:rPr>
              <a:t>CAGR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prstClr val="white"/>
                </a:solidFill>
                <a:latin typeface="Arial Light"/>
              </a:rPr>
              <a:t>7</a:t>
            </a:r>
            <a:r>
              <a:rPr kumimoji="0" lang="en-US" sz="800" b="0" i="0" u="none" strike="noStrike" kern="1200" cap="none" spc="0" normalizeH="0" baseline="0" noProof="0" dirty="0" smtClean="0">
                <a:ln>
                  <a:noFill/>
                </a:ln>
                <a:solidFill>
                  <a:prstClr val="white"/>
                </a:solidFill>
                <a:effectLst/>
                <a:uLnTx/>
                <a:uFillTx/>
                <a:latin typeface="Arial Light"/>
              </a:rPr>
              <a:t>-9%</a:t>
            </a:r>
            <a:endParaRPr kumimoji="0" lang="en-IN" sz="800" b="0" i="0" u="none" strike="noStrike" kern="1200" cap="none" spc="0" normalizeH="0" baseline="0" noProof="0" dirty="0" smtClean="0">
              <a:ln>
                <a:noFill/>
              </a:ln>
              <a:solidFill>
                <a:prstClr val="white"/>
              </a:solidFill>
              <a:effectLst/>
              <a:uLnTx/>
              <a:uFillTx/>
              <a:latin typeface="Arial Light"/>
            </a:endParaRPr>
          </a:p>
        </p:txBody>
      </p:sp>
      <p:sp>
        <p:nvSpPr>
          <p:cNvPr id="32" name="TextBox 31"/>
          <p:cNvSpPr txBox="1"/>
          <p:nvPr/>
        </p:nvSpPr>
        <p:spPr>
          <a:xfrm>
            <a:off x="6588537" y="6281450"/>
            <a:ext cx="2878463" cy="261610"/>
          </a:xfrm>
          <a:prstGeom prst="rect">
            <a:avLst/>
          </a:prstGeom>
          <a:noFill/>
        </p:spPr>
        <p:txBody>
          <a:bodyPr wrap="square" rtlCol="0">
            <a:spAutoFit/>
          </a:bodyPr>
          <a:lstStyle/>
          <a:p>
            <a:r>
              <a:rPr lang="en-US" sz="1100" dirty="0" smtClean="0">
                <a:latin typeface="Arial Light"/>
              </a:rPr>
              <a:t>Source: CRISIL M&amp;A Consulting </a:t>
            </a:r>
          </a:p>
        </p:txBody>
      </p:sp>
      <p:sp>
        <p:nvSpPr>
          <p:cNvPr id="33" name="TextBox 32"/>
          <p:cNvSpPr txBox="1"/>
          <p:nvPr/>
        </p:nvSpPr>
        <p:spPr>
          <a:xfrm>
            <a:off x="773599" y="6274997"/>
            <a:ext cx="2878463" cy="261610"/>
          </a:xfrm>
          <a:prstGeom prst="rect">
            <a:avLst/>
          </a:prstGeom>
          <a:noFill/>
        </p:spPr>
        <p:txBody>
          <a:bodyPr wrap="square" rtlCol="0">
            <a:spAutoFit/>
          </a:bodyPr>
          <a:lstStyle/>
          <a:p>
            <a:r>
              <a:rPr lang="en-US" sz="1100" dirty="0" smtClean="0">
                <a:latin typeface="Arial Light"/>
              </a:rPr>
              <a:t>Source: CRISIL M&amp;A Consulting </a:t>
            </a:r>
          </a:p>
        </p:txBody>
      </p:sp>
      <p:sp>
        <p:nvSpPr>
          <p:cNvPr id="34" name="TextBox 33"/>
          <p:cNvSpPr txBox="1"/>
          <p:nvPr/>
        </p:nvSpPr>
        <p:spPr>
          <a:xfrm>
            <a:off x="776132" y="2207838"/>
            <a:ext cx="2859813" cy="230832"/>
          </a:xfrm>
          <a:prstGeom prst="rect">
            <a:avLst/>
          </a:prstGeom>
          <a:noFill/>
        </p:spPr>
        <p:txBody>
          <a:bodyPr wrap="square" rtlCol="0">
            <a:spAutoFit/>
          </a:bodyPr>
          <a:lstStyle/>
          <a:p>
            <a:r>
              <a:rPr lang="en-US" sz="900" dirty="0" smtClean="0">
                <a:latin typeface="Arial Light"/>
              </a:rPr>
              <a:t>Outlook for PV </a:t>
            </a:r>
            <a:r>
              <a:rPr lang="en-US" sz="900" dirty="0" err="1" smtClean="0">
                <a:latin typeface="Arial Light"/>
              </a:rPr>
              <a:t>tyre</a:t>
            </a:r>
            <a:r>
              <a:rPr lang="en-US" sz="900" dirty="0" smtClean="0">
                <a:latin typeface="Arial Light"/>
              </a:rPr>
              <a:t> demand</a:t>
            </a:r>
            <a:endParaRPr lang="en-IN" sz="900" dirty="0">
              <a:latin typeface="Arial Light"/>
            </a:endParaRPr>
          </a:p>
        </p:txBody>
      </p:sp>
      <p:sp>
        <p:nvSpPr>
          <p:cNvPr id="35" name="TextBox 34"/>
          <p:cNvSpPr txBox="1"/>
          <p:nvPr/>
        </p:nvSpPr>
        <p:spPr>
          <a:xfrm>
            <a:off x="776131" y="2401384"/>
            <a:ext cx="2859813" cy="230832"/>
          </a:xfrm>
          <a:prstGeom prst="rect">
            <a:avLst/>
          </a:prstGeom>
          <a:noFill/>
        </p:spPr>
        <p:txBody>
          <a:bodyPr wrap="square" rtlCol="0">
            <a:spAutoFit/>
          </a:bodyPr>
          <a:lstStyle/>
          <a:p>
            <a:r>
              <a:rPr lang="en-US" sz="900" dirty="0" smtClean="0">
                <a:latin typeface="Arial Light"/>
              </a:rPr>
              <a:t>(Million Units)</a:t>
            </a:r>
            <a:endParaRPr lang="en-IN" sz="900" dirty="0">
              <a:latin typeface="Arial Light"/>
            </a:endParaRPr>
          </a:p>
        </p:txBody>
      </p:sp>
      <p:sp>
        <p:nvSpPr>
          <p:cNvPr id="36" name="TextBox 1"/>
          <p:cNvSpPr txBox="1"/>
          <p:nvPr/>
        </p:nvSpPr>
        <p:spPr>
          <a:xfrm>
            <a:off x="6712740" y="2886516"/>
            <a:ext cx="478653" cy="2512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latin typeface="Arial Light"/>
              </a:rPr>
              <a:t>27.4</a:t>
            </a:r>
            <a:endParaRPr lang="en-IN" sz="1100" b="1" dirty="0">
              <a:latin typeface="Arial Light"/>
            </a:endParaRPr>
          </a:p>
        </p:txBody>
      </p:sp>
      <p:sp>
        <p:nvSpPr>
          <p:cNvPr id="37" name="Up Arrow 36"/>
          <p:cNvSpPr/>
          <p:nvPr/>
        </p:nvSpPr>
        <p:spPr>
          <a:xfrm>
            <a:off x="8313055" y="2263513"/>
            <a:ext cx="1061666" cy="1082048"/>
          </a:xfrm>
          <a:prstGeom prst="up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Arial Light"/>
              </a:rPr>
              <a:t>CAGR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prstClr val="white"/>
                </a:solidFill>
                <a:latin typeface="Arial Light"/>
              </a:rPr>
              <a:t>7</a:t>
            </a:r>
            <a:r>
              <a:rPr kumimoji="0" lang="en-US" sz="800" b="0" i="0" u="none" strike="noStrike" kern="1200" cap="none" spc="0" normalizeH="0" baseline="0" noProof="0" dirty="0" smtClean="0">
                <a:ln>
                  <a:noFill/>
                </a:ln>
                <a:solidFill>
                  <a:prstClr val="white"/>
                </a:solidFill>
                <a:effectLst/>
                <a:uLnTx/>
                <a:uFillTx/>
                <a:latin typeface="Arial Light"/>
              </a:rPr>
              <a:t>-9%</a:t>
            </a:r>
            <a:endParaRPr kumimoji="0" lang="en-IN" sz="800" b="0" i="0" u="none" strike="noStrike" kern="1200" cap="none" spc="0" normalizeH="0" baseline="0" noProof="0" dirty="0" smtClean="0">
              <a:ln>
                <a:noFill/>
              </a:ln>
              <a:solidFill>
                <a:prstClr val="white"/>
              </a:solidFill>
              <a:effectLst/>
              <a:uLnTx/>
              <a:uFillTx/>
              <a:latin typeface="Arial Light"/>
            </a:endParaRPr>
          </a:p>
        </p:txBody>
      </p:sp>
      <p:sp>
        <p:nvSpPr>
          <p:cNvPr id="39" name="TextBox 1"/>
          <p:cNvSpPr txBox="1"/>
          <p:nvPr/>
        </p:nvSpPr>
        <p:spPr>
          <a:xfrm>
            <a:off x="8029258" y="2789770"/>
            <a:ext cx="478653" cy="2512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latin typeface="Arial Light"/>
              </a:rPr>
              <a:t>28.8</a:t>
            </a:r>
            <a:endParaRPr lang="en-IN" sz="1100" b="1" dirty="0">
              <a:latin typeface="Arial Light"/>
            </a:endParaRPr>
          </a:p>
        </p:txBody>
      </p:sp>
      <p:sp>
        <p:nvSpPr>
          <p:cNvPr id="40" name="TextBox 1"/>
          <p:cNvSpPr txBox="1"/>
          <p:nvPr/>
        </p:nvSpPr>
        <p:spPr>
          <a:xfrm>
            <a:off x="9452966" y="2555889"/>
            <a:ext cx="584652" cy="3597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latin typeface="Arial Light"/>
              </a:rPr>
              <a:t>34-35</a:t>
            </a:r>
            <a:endParaRPr lang="en-IN" sz="1100" b="1" dirty="0">
              <a:latin typeface="Arial Light"/>
            </a:endParaRPr>
          </a:p>
        </p:txBody>
      </p:sp>
      <p:sp>
        <p:nvSpPr>
          <p:cNvPr id="41" name="TextBox 1"/>
          <p:cNvSpPr txBox="1"/>
          <p:nvPr/>
        </p:nvSpPr>
        <p:spPr>
          <a:xfrm>
            <a:off x="10925399" y="2245016"/>
            <a:ext cx="584652" cy="3597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latin typeface="Arial Light"/>
              </a:rPr>
              <a:t>46-58</a:t>
            </a:r>
            <a:endParaRPr lang="en-IN" sz="1100" b="1" dirty="0">
              <a:latin typeface="Arial Light"/>
            </a:endParaRPr>
          </a:p>
        </p:txBody>
      </p:sp>
    </p:spTree>
    <p:extLst>
      <p:ext uri="{BB962C8B-B14F-4D97-AF65-F5344CB8AC3E}">
        <p14:creationId xmlns:p14="http://schemas.microsoft.com/office/powerpoint/2010/main" val="1064769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B7C53-CFBC-061C-FD86-957793C3C78F}"/>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5" name="TextBox 4">
            <a:extLst>
              <a:ext uri="{FF2B5EF4-FFF2-40B4-BE49-F238E27FC236}">
                <a16:creationId xmlns:a16="http://schemas.microsoft.com/office/drawing/2014/main" id="{854A189B-652A-F5E2-DBEF-8BA74D5D40E2}"/>
              </a:ext>
            </a:extLst>
          </p:cNvPr>
          <p:cNvSpPr txBox="1"/>
          <p:nvPr/>
        </p:nvSpPr>
        <p:spPr>
          <a:xfrm>
            <a:off x="1964064" y="428592"/>
            <a:ext cx="2782865" cy="584775"/>
          </a:xfrm>
          <a:prstGeom prst="rect">
            <a:avLst/>
          </a:prstGeom>
          <a:noFill/>
        </p:spPr>
        <p:txBody>
          <a:bodyPr wrap="square" rtlCol="0">
            <a:spAutoFit/>
          </a:bodyPr>
          <a:lstStyle/>
          <a:p>
            <a:r>
              <a:rPr lang="en-US" sz="3200" b="1" dirty="0">
                <a:solidFill>
                  <a:srgbClr val="2D2E92"/>
                </a:solidFill>
                <a:latin typeface="Arial" panose="020B0604020202020204" pitchFamily="34" charset="0"/>
                <a:cs typeface="Arial" panose="020B0604020202020204" pitchFamily="34" charset="0"/>
              </a:rPr>
              <a:t>Way </a:t>
            </a:r>
            <a:r>
              <a:rPr lang="en-US" sz="3200" b="1" dirty="0">
                <a:solidFill>
                  <a:srgbClr val="FE5E00"/>
                </a:solidFill>
                <a:latin typeface="Arial" panose="020B0604020202020204" pitchFamily="34" charset="0"/>
                <a:cs typeface="Arial" panose="020B0604020202020204" pitchFamily="34" charset="0"/>
              </a:rPr>
              <a:t>Forward</a:t>
            </a:r>
          </a:p>
        </p:txBody>
      </p:sp>
      <p:pic>
        <p:nvPicPr>
          <p:cNvPr id="6" name="Picture 5">
            <a:extLst>
              <a:ext uri="{FF2B5EF4-FFF2-40B4-BE49-F238E27FC236}">
                <a16:creationId xmlns:a16="http://schemas.microsoft.com/office/drawing/2014/main" id="{14DC7DF9-D926-F55D-6446-6B23555C25C0}"/>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7" name="Straight Connector 6">
            <a:extLst>
              <a:ext uri="{FF2B5EF4-FFF2-40B4-BE49-F238E27FC236}">
                <a16:creationId xmlns:a16="http://schemas.microsoft.com/office/drawing/2014/main" id="{5405DEE7-CA39-4A95-DB05-AA368DE5F896}"/>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1B5456-DBCC-9450-CC1A-78828DD47B18}"/>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EB9795-B30F-2350-CC72-427E1CC15D0B}"/>
              </a:ext>
            </a:extLst>
          </p:cNvPr>
          <p:cNvCxnSpPr>
            <a:cxnSpLocks/>
          </p:cNvCxnSpPr>
          <p:nvPr/>
        </p:nvCxnSpPr>
        <p:spPr>
          <a:xfrm>
            <a:off x="4629684"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8988B48-6E5F-49F4-AA2E-891490D4681D}"/>
              </a:ext>
            </a:extLst>
          </p:cNvPr>
          <p:cNvGrpSpPr/>
          <p:nvPr/>
        </p:nvGrpSpPr>
        <p:grpSpPr>
          <a:xfrm>
            <a:off x="1607733" y="1034550"/>
            <a:ext cx="8590513" cy="5236034"/>
            <a:chOff x="1096057" y="990600"/>
            <a:chExt cx="7010536" cy="4977574"/>
          </a:xfrm>
        </p:grpSpPr>
        <p:grpSp>
          <p:nvGrpSpPr>
            <p:cNvPr id="11" name="Group 10">
              <a:extLst>
                <a:ext uri="{FF2B5EF4-FFF2-40B4-BE49-F238E27FC236}">
                  <a16:creationId xmlns:a16="http://schemas.microsoft.com/office/drawing/2014/main" id="{7DFB9F12-B729-459C-93C2-8F05063AB3B9}"/>
                </a:ext>
              </a:extLst>
            </p:cNvPr>
            <p:cNvGrpSpPr/>
            <p:nvPr/>
          </p:nvGrpSpPr>
          <p:grpSpPr>
            <a:xfrm>
              <a:off x="1096057" y="990600"/>
              <a:ext cx="7010536" cy="4977574"/>
              <a:chOff x="589224" y="776750"/>
              <a:chExt cx="8042209" cy="5710075"/>
            </a:xfrm>
          </p:grpSpPr>
          <p:grpSp>
            <p:nvGrpSpPr>
              <p:cNvPr id="19" name="Group 18">
                <a:extLst>
                  <a:ext uri="{FF2B5EF4-FFF2-40B4-BE49-F238E27FC236}">
                    <a16:creationId xmlns:a16="http://schemas.microsoft.com/office/drawing/2014/main" id="{BF64E1A2-28EF-46EE-8625-DD69616776F6}"/>
                  </a:ext>
                </a:extLst>
              </p:cNvPr>
              <p:cNvGrpSpPr/>
              <p:nvPr/>
            </p:nvGrpSpPr>
            <p:grpSpPr>
              <a:xfrm>
                <a:off x="589225" y="776750"/>
                <a:ext cx="7870524" cy="2243426"/>
                <a:chOff x="626638" y="776750"/>
                <a:chExt cx="7870524" cy="2243426"/>
              </a:xfrm>
            </p:grpSpPr>
            <p:grpSp>
              <p:nvGrpSpPr>
                <p:cNvPr id="81" name="Group 80">
                  <a:extLst>
                    <a:ext uri="{FF2B5EF4-FFF2-40B4-BE49-F238E27FC236}">
                      <a16:creationId xmlns:a16="http://schemas.microsoft.com/office/drawing/2014/main" id="{1D516BE1-8E50-451C-BE93-17A8DC688B49}"/>
                    </a:ext>
                  </a:extLst>
                </p:cNvPr>
                <p:cNvGrpSpPr/>
                <p:nvPr/>
              </p:nvGrpSpPr>
              <p:grpSpPr>
                <a:xfrm>
                  <a:off x="4052180" y="776750"/>
                  <a:ext cx="4444982" cy="1071476"/>
                  <a:chOff x="3795005" y="776750"/>
                  <a:chExt cx="4444982" cy="1071476"/>
                </a:xfrm>
              </p:grpSpPr>
              <p:sp>
                <p:nvSpPr>
                  <p:cNvPr id="102" name="Rectangle 36">
                    <a:extLst>
                      <a:ext uri="{FF2B5EF4-FFF2-40B4-BE49-F238E27FC236}">
                        <a16:creationId xmlns:a16="http://schemas.microsoft.com/office/drawing/2014/main" id="{02F98BEB-920B-4CCA-8DF4-5E6FFD5C07E0}"/>
                      </a:ext>
                    </a:extLst>
                  </p:cNvPr>
                  <p:cNvSpPr/>
                  <p:nvPr/>
                </p:nvSpPr>
                <p:spPr>
                  <a:xfrm rot="16200000" flipH="1">
                    <a:off x="6131232" y="339239"/>
                    <a:ext cx="130088" cy="2833804"/>
                  </a:xfrm>
                  <a:custGeom>
                    <a:avLst/>
                    <a:gdLst>
                      <a:gd name="connsiteX0" fmla="*/ 0 w 107934"/>
                      <a:gd name="connsiteY0" fmla="*/ 0 h 800301"/>
                      <a:gd name="connsiteX1" fmla="*/ 107934 w 107934"/>
                      <a:gd name="connsiteY1" fmla="*/ 0 h 800301"/>
                      <a:gd name="connsiteX2" fmla="*/ 107934 w 107934"/>
                      <a:gd name="connsiteY2" fmla="*/ 800301 h 800301"/>
                      <a:gd name="connsiteX3" fmla="*/ 0 w 107934"/>
                      <a:gd name="connsiteY3" fmla="*/ 800301 h 800301"/>
                      <a:gd name="connsiteX4" fmla="*/ 0 w 107934"/>
                      <a:gd name="connsiteY4" fmla="*/ 0 h 800301"/>
                      <a:gd name="connsiteX0" fmla="*/ 0 w 107934"/>
                      <a:gd name="connsiteY0" fmla="*/ 0 h 800301"/>
                      <a:gd name="connsiteX1" fmla="*/ 107934 w 107934"/>
                      <a:gd name="connsiteY1" fmla="*/ 800301 h 800301"/>
                      <a:gd name="connsiteX2" fmla="*/ 0 w 107934"/>
                      <a:gd name="connsiteY2" fmla="*/ 800301 h 800301"/>
                      <a:gd name="connsiteX3" fmla="*/ 0 w 107934"/>
                      <a:gd name="connsiteY3" fmla="*/ 0 h 800301"/>
                      <a:gd name="connsiteX0" fmla="*/ 39638 w 147572"/>
                      <a:gd name="connsiteY0" fmla="*/ 0 h 800302"/>
                      <a:gd name="connsiteX1" fmla="*/ 147572 w 147572"/>
                      <a:gd name="connsiteY1" fmla="*/ 800301 h 800302"/>
                      <a:gd name="connsiteX2" fmla="*/ 0 w 147572"/>
                      <a:gd name="connsiteY2" fmla="*/ 800302 h 800302"/>
                      <a:gd name="connsiteX3" fmla="*/ 39638 w 147572"/>
                      <a:gd name="connsiteY3" fmla="*/ 0 h 800302"/>
                    </a:gdLst>
                    <a:ahLst/>
                    <a:cxnLst>
                      <a:cxn ang="0">
                        <a:pos x="connsiteX0" y="connsiteY0"/>
                      </a:cxn>
                      <a:cxn ang="0">
                        <a:pos x="connsiteX1" y="connsiteY1"/>
                      </a:cxn>
                      <a:cxn ang="0">
                        <a:pos x="connsiteX2" y="connsiteY2"/>
                      </a:cxn>
                      <a:cxn ang="0">
                        <a:pos x="connsiteX3" y="connsiteY3"/>
                      </a:cxn>
                    </a:cxnLst>
                    <a:rect l="l" t="t" r="r" b="b"/>
                    <a:pathLst>
                      <a:path w="147572" h="800302">
                        <a:moveTo>
                          <a:pt x="39638" y="0"/>
                        </a:moveTo>
                        <a:lnTo>
                          <a:pt x="147572" y="800301"/>
                        </a:lnTo>
                        <a:lnTo>
                          <a:pt x="0" y="800302"/>
                        </a:lnTo>
                        <a:lnTo>
                          <a:pt x="39638" y="0"/>
                        </a:lnTo>
                        <a:close/>
                      </a:path>
                    </a:pathLst>
                  </a:custGeom>
                  <a:gradFill flip="none" rotWithShape="1">
                    <a:gsLst>
                      <a:gs pos="0">
                        <a:schemeClr val="tx1">
                          <a:alpha val="27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panose="020B0506020202020204" pitchFamily="34" charset="0"/>
                    </a:endParaRPr>
                  </a:p>
                </p:txBody>
              </p:sp>
              <p:sp>
                <p:nvSpPr>
                  <p:cNvPr id="103" name="Rectangle: Rounded Corners 24">
                    <a:extLst>
                      <a:ext uri="{FF2B5EF4-FFF2-40B4-BE49-F238E27FC236}">
                        <a16:creationId xmlns:a16="http://schemas.microsoft.com/office/drawing/2014/main" id="{3C8A13EE-A464-4A81-9618-0C2B1CCB7722}"/>
                      </a:ext>
                    </a:extLst>
                  </p:cNvPr>
                  <p:cNvSpPr/>
                  <p:nvPr/>
                </p:nvSpPr>
                <p:spPr>
                  <a:xfrm>
                    <a:off x="4267199" y="893651"/>
                    <a:ext cx="3972788" cy="825330"/>
                  </a:xfrm>
                  <a:prstGeom prst="roundRect">
                    <a:avLst>
                      <a:gd name="adj" fmla="val 0"/>
                    </a:avLst>
                  </a:prstGeom>
                  <a:solidFill>
                    <a:schemeClr val="bg1"/>
                  </a:solidFill>
                  <a:ln w="9525">
                    <a:solidFill>
                      <a:srgbClr val="9ED44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Cond" panose="020B0506020202020204" pitchFamily="34" charset="0"/>
                    </a:endParaRPr>
                  </a:p>
                </p:txBody>
              </p:sp>
              <p:grpSp>
                <p:nvGrpSpPr>
                  <p:cNvPr id="106" name="Group 105">
                    <a:extLst>
                      <a:ext uri="{FF2B5EF4-FFF2-40B4-BE49-F238E27FC236}">
                        <a16:creationId xmlns:a16="http://schemas.microsoft.com/office/drawing/2014/main" id="{D6BBF747-5083-4F17-9E56-AA859FE2BA9C}"/>
                      </a:ext>
                    </a:extLst>
                  </p:cNvPr>
                  <p:cNvGrpSpPr/>
                  <p:nvPr/>
                </p:nvGrpSpPr>
                <p:grpSpPr>
                  <a:xfrm>
                    <a:off x="3795005" y="776750"/>
                    <a:ext cx="970657" cy="1071476"/>
                    <a:chOff x="3795005" y="776750"/>
                    <a:chExt cx="970657" cy="1071476"/>
                  </a:xfrm>
                </p:grpSpPr>
                <p:sp>
                  <p:nvSpPr>
                    <p:cNvPr id="107" name="Freeform: Shape 141">
                      <a:extLst>
                        <a:ext uri="{FF2B5EF4-FFF2-40B4-BE49-F238E27FC236}">
                          <a16:creationId xmlns:a16="http://schemas.microsoft.com/office/drawing/2014/main" id="{64A2883B-EFCD-40EC-800C-8431A1F242EE}"/>
                        </a:ext>
                      </a:extLst>
                    </p:cNvPr>
                    <p:cNvSpPr/>
                    <p:nvPr/>
                  </p:nvSpPr>
                  <p:spPr>
                    <a:xfrm rot="5400000">
                      <a:off x="3525080" y="1046675"/>
                      <a:ext cx="1071476" cy="531625"/>
                    </a:xfrm>
                    <a:custGeom>
                      <a:avLst/>
                      <a:gdLst>
                        <a:gd name="connsiteX0" fmla="*/ 0 w 1071476"/>
                        <a:gd name="connsiteY0" fmla="*/ 0 h 531625"/>
                        <a:gd name="connsiteX1" fmla="*/ 1071476 w 1071476"/>
                        <a:gd name="connsiteY1" fmla="*/ 0 h 531625"/>
                        <a:gd name="connsiteX2" fmla="*/ 1061043 w 1071476"/>
                        <a:gd name="connsiteY2" fmla="*/ 103490 h 531625"/>
                        <a:gd name="connsiteX3" fmla="*/ 535738 w 1071476"/>
                        <a:gd name="connsiteY3" fmla="*/ 531625 h 531625"/>
                        <a:gd name="connsiteX4" fmla="*/ 10433 w 1071476"/>
                        <a:gd name="connsiteY4" fmla="*/ 103490 h 531625"/>
                        <a:gd name="connsiteX5" fmla="*/ 0 w 1071476"/>
                        <a:gd name="connsiteY5" fmla="*/ 0 h 5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476" h="531625">
                          <a:moveTo>
                            <a:pt x="0" y="0"/>
                          </a:moveTo>
                          <a:lnTo>
                            <a:pt x="1071476" y="0"/>
                          </a:lnTo>
                          <a:lnTo>
                            <a:pt x="1061043" y="103490"/>
                          </a:lnTo>
                          <a:cubicBezTo>
                            <a:pt x="1011045" y="347826"/>
                            <a:pt x="794856" y="531625"/>
                            <a:pt x="535738" y="531625"/>
                          </a:cubicBezTo>
                          <a:cubicBezTo>
                            <a:pt x="276620" y="531625"/>
                            <a:pt x="60431" y="347826"/>
                            <a:pt x="10433" y="103490"/>
                          </a:cubicBezTo>
                          <a:lnTo>
                            <a:pt x="0" y="0"/>
                          </a:lnTo>
                          <a:close/>
                        </a:path>
                      </a:pathLst>
                    </a:custGeom>
                    <a:solidFill>
                      <a:srgbClr val="2D2E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108" name="Group 107">
                      <a:extLst>
                        <a:ext uri="{FF2B5EF4-FFF2-40B4-BE49-F238E27FC236}">
                          <a16:creationId xmlns:a16="http://schemas.microsoft.com/office/drawing/2014/main" id="{2ABC4392-A19C-4DB9-B510-FDB7CB53504C}"/>
                        </a:ext>
                      </a:extLst>
                    </p:cNvPr>
                    <p:cNvGrpSpPr/>
                    <p:nvPr/>
                  </p:nvGrpSpPr>
                  <p:grpSpPr>
                    <a:xfrm>
                      <a:off x="3896745" y="878028"/>
                      <a:ext cx="868917" cy="868918"/>
                      <a:chOff x="563772" y="1164394"/>
                      <a:chExt cx="969756" cy="969756"/>
                    </a:xfrm>
                  </p:grpSpPr>
                  <p:sp>
                    <p:nvSpPr>
                      <p:cNvPr id="109" name="Oval 108">
                        <a:extLst>
                          <a:ext uri="{FF2B5EF4-FFF2-40B4-BE49-F238E27FC236}">
                            <a16:creationId xmlns:a16="http://schemas.microsoft.com/office/drawing/2014/main" id="{AF8D6506-0A13-42F6-8C6A-87ECEB4C7EDC}"/>
                          </a:ext>
                        </a:extLst>
                      </p:cNvPr>
                      <p:cNvSpPr/>
                      <p:nvPr/>
                    </p:nvSpPr>
                    <p:spPr>
                      <a:xfrm rot="5400000">
                        <a:off x="563772" y="1164394"/>
                        <a:ext cx="969756" cy="969756"/>
                      </a:xfrm>
                      <a:prstGeom prst="ellipse">
                        <a:avLst/>
                      </a:prstGeom>
                      <a:solidFill>
                        <a:schemeClr val="bg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110" name="Group 109">
                        <a:extLst>
                          <a:ext uri="{FF2B5EF4-FFF2-40B4-BE49-F238E27FC236}">
                            <a16:creationId xmlns:a16="http://schemas.microsoft.com/office/drawing/2014/main" id="{CF419C80-92F1-49E1-B598-A28E4A884A0F}"/>
                          </a:ext>
                        </a:extLst>
                      </p:cNvPr>
                      <p:cNvGrpSpPr/>
                      <p:nvPr/>
                    </p:nvGrpSpPr>
                    <p:grpSpPr>
                      <a:xfrm>
                        <a:off x="661678" y="1258308"/>
                        <a:ext cx="773941" cy="781925"/>
                        <a:chOff x="583178" y="1974249"/>
                        <a:chExt cx="495516" cy="500628"/>
                      </a:xfrm>
                    </p:grpSpPr>
                    <p:sp>
                      <p:nvSpPr>
                        <p:cNvPr id="111" name="Oval 110">
                          <a:extLst>
                            <a:ext uri="{FF2B5EF4-FFF2-40B4-BE49-F238E27FC236}">
                              <a16:creationId xmlns:a16="http://schemas.microsoft.com/office/drawing/2014/main" id="{0FB921A2-B44F-4679-88D2-C4F0FE7456D6}"/>
                            </a:ext>
                          </a:extLst>
                        </p:cNvPr>
                        <p:cNvSpPr/>
                        <p:nvPr/>
                      </p:nvSpPr>
                      <p:spPr>
                        <a:xfrm>
                          <a:off x="583178" y="1978611"/>
                          <a:ext cx="495516" cy="496266"/>
                        </a:xfrm>
                        <a:prstGeom prst="ellipse">
                          <a:avLst/>
                        </a:prstGeom>
                        <a:solidFill>
                          <a:srgbClr val="2D2E9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grpSp>
                      <p:nvGrpSpPr>
                        <p:cNvPr id="112" name="Group 111">
                          <a:extLst>
                            <a:ext uri="{FF2B5EF4-FFF2-40B4-BE49-F238E27FC236}">
                              <a16:creationId xmlns:a16="http://schemas.microsoft.com/office/drawing/2014/main" id="{1BE945C4-969F-44FB-894B-8DD1FD12B75C}"/>
                            </a:ext>
                          </a:extLst>
                        </p:cNvPr>
                        <p:cNvGrpSpPr/>
                        <p:nvPr/>
                      </p:nvGrpSpPr>
                      <p:grpSpPr>
                        <a:xfrm>
                          <a:off x="589449" y="1974249"/>
                          <a:ext cx="485186" cy="498844"/>
                          <a:chOff x="589449" y="1974249"/>
                          <a:chExt cx="485186" cy="498844"/>
                        </a:xfrm>
                      </p:grpSpPr>
                      <p:sp>
                        <p:nvSpPr>
                          <p:cNvPr id="113" name="Rectangle 17">
                            <a:extLst>
                              <a:ext uri="{FF2B5EF4-FFF2-40B4-BE49-F238E27FC236}">
                                <a16:creationId xmlns:a16="http://schemas.microsoft.com/office/drawing/2014/main" id="{2859E548-E7DB-4F75-A919-B2DA3B841173}"/>
                              </a:ext>
                            </a:extLst>
                          </p:cNvPr>
                          <p:cNvSpPr/>
                          <p:nvPr/>
                        </p:nvSpPr>
                        <p:spPr>
                          <a:xfrm>
                            <a:off x="589449" y="2165492"/>
                            <a:ext cx="28417" cy="118801"/>
                          </a:xfrm>
                          <a:custGeom>
                            <a:avLst/>
                            <a:gdLst>
                              <a:gd name="connsiteX0" fmla="*/ 0 w 478355"/>
                              <a:gd name="connsiteY0" fmla="*/ 0 h 1133476"/>
                              <a:gd name="connsiteX1" fmla="*/ 478355 w 478355"/>
                              <a:gd name="connsiteY1" fmla="*/ 0 h 1133476"/>
                              <a:gd name="connsiteX2" fmla="*/ 478355 w 478355"/>
                              <a:gd name="connsiteY2" fmla="*/ 1133476 h 1133476"/>
                              <a:gd name="connsiteX3" fmla="*/ 0 w 478355"/>
                              <a:gd name="connsiteY3" fmla="*/ 1133476 h 1133476"/>
                              <a:gd name="connsiteX4" fmla="*/ 0 w 478355"/>
                              <a:gd name="connsiteY4" fmla="*/ 0 h 1133476"/>
                              <a:gd name="connsiteX0" fmla="*/ 0 w 478355"/>
                              <a:gd name="connsiteY0" fmla="*/ 0 h 1133476"/>
                              <a:gd name="connsiteX1" fmla="*/ 286421 w 478355"/>
                              <a:gd name="connsiteY1" fmla="*/ 1 h 1133476"/>
                              <a:gd name="connsiteX2" fmla="*/ 478355 w 478355"/>
                              <a:gd name="connsiteY2" fmla="*/ 0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0 h 1133476"/>
                              <a:gd name="connsiteX1" fmla="*/ 286421 w 478355"/>
                              <a:gd name="connsiteY1" fmla="*/ 1 h 1133476"/>
                              <a:gd name="connsiteX2" fmla="*/ 478355 w 478355"/>
                              <a:gd name="connsiteY2" fmla="*/ 0 h 1133476"/>
                              <a:gd name="connsiteX3" fmla="*/ 476921 w 478355"/>
                              <a:gd name="connsiteY3" fmla="*/ 171451 h 1133476"/>
                              <a:gd name="connsiteX4" fmla="*/ 478355 w 478355"/>
                              <a:gd name="connsiteY4" fmla="*/ 1133476 h 1133476"/>
                              <a:gd name="connsiteX5" fmla="*/ 0 w 478355"/>
                              <a:gd name="connsiteY5" fmla="*/ 1133476 h 1133476"/>
                              <a:gd name="connsiteX6" fmla="*/ 0 w 478355"/>
                              <a:gd name="connsiteY6" fmla="*/ 0 h 1133476"/>
                              <a:gd name="connsiteX0" fmla="*/ 0 w 478355"/>
                              <a:gd name="connsiteY0" fmla="*/ 0 h 1133476"/>
                              <a:gd name="connsiteX1" fmla="*/ 286421 w 478355"/>
                              <a:gd name="connsiteY1" fmla="*/ 1 h 1133476"/>
                              <a:gd name="connsiteX2" fmla="*/ 476921 w 478355"/>
                              <a:gd name="connsiteY2" fmla="*/ 171451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0 w 478355"/>
                              <a:gd name="connsiteY4" fmla="*/ 1133475 h 1133475"/>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300709 w 478355"/>
                              <a:gd name="connsiteY4" fmla="*/ 1128713 h 1133475"/>
                              <a:gd name="connsiteX5" fmla="*/ 0 w 478355"/>
                              <a:gd name="connsiteY5" fmla="*/ 1133475 h 1133475"/>
                              <a:gd name="connsiteX0" fmla="*/ 0 w 476921"/>
                              <a:gd name="connsiteY0" fmla="*/ 1133475 h 1133475"/>
                              <a:gd name="connsiteX1" fmla="*/ 286421 w 476921"/>
                              <a:gd name="connsiteY1" fmla="*/ 0 h 1133475"/>
                              <a:gd name="connsiteX2" fmla="*/ 476921 w 476921"/>
                              <a:gd name="connsiteY2" fmla="*/ 171450 h 1133475"/>
                              <a:gd name="connsiteX3" fmla="*/ 300709 w 476921"/>
                              <a:gd name="connsiteY3" fmla="*/ 1128713 h 1133475"/>
                              <a:gd name="connsiteX4" fmla="*/ 0 w 476921"/>
                              <a:gd name="connsiteY4" fmla="*/ 1133475 h 1133475"/>
                              <a:gd name="connsiteX0" fmla="*/ 14288 w 190500"/>
                              <a:gd name="connsiteY0" fmla="*/ 1128713 h 1128713"/>
                              <a:gd name="connsiteX1" fmla="*/ 0 w 190500"/>
                              <a:gd name="connsiteY1" fmla="*/ 0 h 1128713"/>
                              <a:gd name="connsiteX2" fmla="*/ 190500 w 190500"/>
                              <a:gd name="connsiteY2" fmla="*/ 171450 h 1128713"/>
                              <a:gd name="connsiteX3" fmla="*/ 14288 w 190500"/>
                              <a:gd name="connsiteY3" fmla="*/ 1128713 h 1128713"/>
                              <a:gd name="connsiteX0" fmla="*/ 59936 w 236148"/>
                              <a:gd name="connsiteY0" fmla="*/ 1128713 h 1128713"/>
                              <a:gd name="connsiteX1" fmla="*/ 45648 w 236148"/>
                              <a:gd name="connsiteY1" fmla="*/ 0 h 1128713"/>
                              <a:gd name="connsiteX2" fmla="*/ 236148 w 236148"/>
                              <a:gd name="connsiteY2" fmla="*/ 171450 h 1128713"/>
                              <a:gd name="connsiteX3" fmla="*/ 59936 w 236148"/>
                              <a:gd name="connsiteY3" fmla="*/ 1128713 h 1128713"/>
                              <a:gd name="connsiteX0" fmla="*/ 82529 w 258741"/>
                              <a:gd name="connsiteY0" fmla="*/ 1128713 h 1128713"/>
                              <a:gd name="connsiteX1" fmla="*/ 68241 w 258741"/>
                              <a:gd name="connsiteY1" fmla="*/ 0 h 1128713"/>
                              <a:gd name="connsiteX2" fmla="*/ 258741 w 258741"/>
                              <a:gd name="connsiteY2" fmla="*/ 171450 h 1128713"/>
                              <a:gd name="connsiteX3" fmla="*/ 82529 w 258741"/>
                              <a:gd name="connsiteY3" fmla="*/ 1128713 h 1128713"/>
                              <a:gd name="connsiteX0" fmla="*/ 92869 w 269081"/>
                              <a:gd name="connsiteY0" fmla="*/ 1128713 h 1128713"/>
                              <a:gd name="connsiteX1" fmla="*/ 78581 w 269081"/>
                              <a:gd name="connsiteY1" fmla="*/ 0 h 1128713"/>
                              <a:gd name="connsiteX2" fmla="*/ 269081 w 269081"/>
                              <a:gd name="connsiteY2" fmla="*/ 171450 h 1128713"/>
                              <a:gd name="connsiteX3" fmla="*/ 92869 w 269081"/>
                              <a:gd name="connsiteY3" fmla="*/ 1128713 h 1128713"/>
                              <a:gd name="connsiteX0" fmla="*/ 98305 w 274517"/>
                              <a:gd name="connsiteY0" fmla="*/ 1128713 h 1128713"/>
                              <a:gd name="connsiteX1" fmla="*/ 84017 w 274517"/>
                              <a:gd name="connsiteY1" fmla="*/ 0 h 1128713"/>
                              <a:gd name="connsiteX2" fmla="*/ 274517 w 274517"/>
                              <a:gd name="connsiteY2" fmla="*/ 171450 h 1128713"/>
                              <a:gd name="connsiteX3" fmla="*/ 98305 w 274517"/>
                              <a:gd name="connsiteY3" fmla="*/ 1128713 h 1128713"/>
                              <a:gd name="connsiteX0" fmla="*/ 91093 w 267305"/>
                              <a:gd name="connsiteY0" fmla="*/ 1128713 h 1128713"/>
                              <a:gd name="connsiteX1" fmla="*/ 76805 w 267305"/>
                              <a:gd name="connsiteY1" fmla="*/ 0 h 1128713"/>
                              <a:gd name="connsiteX2" fmla="*/ 267305 w 267305"/>
                              <a:gd name="connsiteY2" fmla="*/ 171450 h 1128713"/>
                              <a:gd name="connsiteX3" fmla="*/ 91093 w 267305"/>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93773 w 269985"/>
                              <a:gd name="connsiteY0" fmla="*/ 1128713 h 1128713"/>
                              <a:gd name="connsiteX1" fmla="*/ 79485 w 269985"/>
                              <a:gd name="connsiteY1" fmla="*/ 0 h 1128713"/>
                              <a:gd name="connsiteX2" fmla="*/ 269985 w 269985"/>
                              <a:gd name="connsiteY2" fmla="*/ 171450 h 1128713"/>
                              <a:gd name="connsiteX3" fmla="*/ 93773 w 269985"/>
                              <a:gd name="connsiteY3" fmla="*/ 1128713 h 1128713"/>
                            </a:gdLst>
                            <a:ahLst/>
                            <a:cxnLst>
                              <a:cxn ang="0">
                                <a:pos x="connsiteX0" y="connsiteY0"/>
                              </a:cxn>
                              <a:cxn ang="0">
                                <a:pos x="connsiteX1" y="connsiteY1"/>
                              </a:cxn>
                              <a:cxn ang="0">
                                <a:pos x="connsiteX2" y="connsiteY2"/>
                              </a:cxn>
                              <a:cxn ang="0">
                                <a:pos x="connsiteX3" y="connsiteY3"/>
                              </a:cxn>
                            </a:cxnLst>
                            <a:rect l="l" t="t" r="r" b="b"/>
                            <a:pathLst>
                              <a:path w="269985" h="1128713">
                                <a:moveTo>
                                  <a:pt x="93773" y="1128713"/>
                                </a:moveTo>
                                <a:cubicBezTo>
                                  <a:pt x="-58627" y="738188"/>
                                  <a:pt x="3286" y="347663"/>
                                  <a:pt x="79485" y="0"/>
                                </a:cubicBezTo>
                                <a:cubicBezTo>
                                  <a:pt x="142985" y="133350"/>
                                  <a:pt x="187435" y="133350"/>
                                  <a:pt x="269985" y="171450"/>
                                </a:cubicBezTo>
                                <a:cubicBezTo>
                                  <a:pt x="101710" y="476250"/>
                                  <a:pt x="119172" y="790575"/>
                                  <a:pt x="93773" y="1128713"/>
                                </a:cubicBezTo>
                                <a:close/>
                              </a:path>
                            </a:pathLst>
                          </a:custGeom>
                          <a:gradFill>
                            <a:gsLst>
                              <a:gs pos="100000">
                                <a:schemeClr val="bg1">
                                  <a:alpha val="16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114" name="Rectangle 18">
                            <a:extLst>
                              <a:ext uri="{FF2B5EF4-FFF2-40B4-BE49-F238E27FC236}">
                                <a16:creationId xmlns:a16="http://schemas.microsoft.com/office/drawing/2014/main" id="{31575BAA-BA60-419C-86BA-31E4CB72B0EA}"/>
                              </a:ext>
                            </a:extLst>
                          </p:cNvPr>
                          <p:cNvSpPr/>
                          <p:nvPr/>
                        </p:nvSpPr>
                        <p:spPr>
                          <a:xfrm>
                            <a:off x="997160" y="2100209"/>
                            <a:ext cx="66878" cy="65283"/>
                          </a:xfrm>
                          <a:custGeom>
                            <a:avLst/>
                            <a:gdLst>
                              <a:gd name="connsiteX0" fmla="*/ 0 w 632224"/>
                              <a:gd name="connsiteY0" fmla="*/ 0 h 620331"/>
                              <a:gd name="connsiteX1" fmla="*/ 632224 w 632224"/>
                              <a:gd name="connsiteY1" fmla="*/ 0 h 620331"/>
                              <a:gd name="connsiteX2" fmla="*/ 632224 w 632224"/>
                              <a:gd name="connsiteY2" fmla="*/ 620331 h 620331"/>
                              <a:gd name="connsiteX3" fmla="*/ 0 w 632224"/>
                              <a:gd name="connsiteY3" fmla="*/ 620331 h 620331"/>
                              <a:gd name="connsiteX4" fmla="*/ 0 w 632224"/>
                              <a:gd name="connsiteY4"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0 w 632224"/>
                              <a:gd name="connsiteY4" fmla="*/ 620331 h 620331"/>
                              <a:gd name="connsiteX5" fmla="*/ 0 w 632224"/>
                              <a:gd name="connsiteY5"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336550 w 632224"/>
                              <a:gd name="connsiteY4" fmla="*/ 617157 h 620331"/>
                              <a:gd name="connsiteX5" fmla="*/ 0 w 632224"/>
                              <a:gd name="connsiteY5" fmla="*/ 620331 h 620331"/>
                              <a:gd name="connsiteX6" fmla="*/ 0 w 632224"/>
                              <a:gd name="connsiteY6" fmla="*/ 0 h 620331"/>
                              <a:gd name="connsiteX0" fmla="*/ 3175 w 635399"/>
                              <a:gd name="connsiteY0" fmla="*/ 0 h 620331"/>
                              <a:gd name="connsiteX1" fmla="*/ 346075 w 635399"/>
                              <a:gd name="connsiteY1" fmla="*/ 1207 h 620331"/>
                              <a:gd name="connsiteX2" fmla="*/ 635399 w 635399"/>
                              <a:gd name="connsiteY2" fmla="*/ 0 h 620331"/>
                              <a:gd name="connsiteX3" fmla="*/ 635399 w 635399"/>
                              <a:gd name="connsiteY3" fmla="*/ 620331 h 620331"/>
                              <a:gd name="connsiteX4" fmla="*/ 339725 w 635399"/>
                              <a:gd name="connsiteY4" fmla="*/ 617157 h 620331"/>
                              <a:gd name="connsiteX5" fmla="*/ 3175 w 635399"/>
                              <a:gd name="connsiteY5" fmla="*/ 620331 h 620331"/>
                              <a:gd name="connsiteX6" fmla="*/ 0 w 635399"/>
                              <a:gd name="connsiteY6" fmla="*/ 102807 h 620331"/>
                              <a:gd name="connsiteX7" fmla="*/ 3175 w 635399"/>
                              <a:gd name="connsiteY7" fmla="*/ 0 h 620331"/>
                              <a:gd name="connsiteX0" fmla="*/ 3175 w 635399"/>
                              <a:gd name="connsiteY0" fmla="*/ 0 h 620331"/>
                              <a:gd name="connsiteX1" fmla="*/ 346075 w 635399"/>
                              <a:gd name="connsiteY1" fmla="*/ 1207 h 620331"/>
                              <a:gd name="connsiteX2" fmla="*/ 635399 w 635399"/>
                              <a:gd name="connsiteY2" fmla="*/ 620331 h 620331"/>
                              <a:gd name="connsiteX3" fmla="*/ 339725 w 635399"/>
                              <a:gd name="connsiteY3" fmla="*/ 617157 h 620331"/>
                              <a:gd name="connsiteX4" fmla="*/ 3175 w 635399"/>
                              <a:gd name="connsiteY4" fmla="*/ 620331 h 620331"/>
                              <a:gd name="connsiteX5" fmla="*/ 0 w 635399"/>
                              <a:gd name="connsiteY5" fmla="*/ 102807 h 620331"/>
                              <a:gd name="connsiteX6" fmla="*/ 3175 w 635399"/>
                              <a:gd name="connsiteY6" fmla="*/ 0 h 620331"/>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3175 w 635399"/>
                              <a:gd name="connsiteY4" fmla="*/ 654758 h 654758"/>
                              <a:gd name="connsiteX5" fmla="*/ 0 w 635399"/>
                              <a:gd name="connsiteY5" fmla="*/ 137234 h 654758"/>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0 w 635399"/>
                              <a:gd name="connsiteY4" fmla="*/ 137234 h 654758"/>
                              <a:gd name="connsiteX0" fmla="*/ 0 w 635399"/>
                              <a:gd name="connsiteY0" fmla="*/ 129638 h 647162"/>
                              <a:gd name="connsiteX1" fmla="*/ 346075 w 635399"/>
                              <a:gd name="connsiteY1" fmla="*/ 28038 h 647162"/>
                              <a:gd name="connsiteX2" fmla="*/ 635399 w 635399"/>
                              <a:gd name="connsiteY2" fmla="*/ 647162 h 647162"/>
                              <a:gd name="connsiteX3" fmla="*/ 339725 w 635399"/>
                              <a:gd name="connsiteY3" fmla="*/ 643988 h 647162"/>
                              <a:gd name="connsiteX4" fmla="*/ 0 w 635399"/>
                              <a:gd name="connsiteY4" fmla="*/ 129638 h 647162"/>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99" h="620248">
                                <a:moveTo>
                                  <a:pt x="0" y="102724"/>
                                </a:moveTo>
                                <a:cubicBezTo>
                                  <a:pt x="95250" y="50337"/>
                                  <a:pt x="237000" y="-8930"/>
                                  <a:pt x="346075" y="1124"/>
                                </a:cubicBezTo>
                                <a:cubicBezTo>
                                  <a:pt x="559991" y="277349"/>
                                  <a:pt x="577058" y="429748"/>
                                  <a:pt x="635399" y="620248"/>
                                </a:cubicBezTo>
                                <a:cubicBezTo>
                                  <a:pt x="543191" y="520765"/>
                                  <a:pt x="409708" y="595907"/>
                                  <a:pt x="339725" y="617074"/>
                                </a:cubicBezTo>
                                <a:cubicBezTo>
                                  <a:pt x="296333" y="448799"/>
                                  <a:pt x="202142" y="270999"/>
                                  <a:pt x="0" y="102724"/>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115" name="Rectangle 19">
                            <a:extLst>
                              <a:ext uri="{FF2B5EF4-FFF2-40B4-BE49-F238E27FC236}">
                                <a16:creationId xmlns:a16="http://schemas.microsoft.com/office/drawing/2014/main" id="{A6A35DDA-E18A-4674-BB78-931251DEDCD0}"/>
                              </a:ext>
                            </a:extLst>
                          </p:cNvPr>
                          <p:cNvSpPr/>
                          <p:nvPr/>
                        </p:nvSpPr>
                        <p:spPr>
                          <a:xfrm>
                            <a:off x="977276" y="2113611"/>
                            <a:ext cx="52383" cy="77947"/>
                          </a:xfrm>
                          <a:custGeom>
                            <a:avLst/>
                            <a:gdLst>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0 h 741682"/>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288130 h 741682"/>
                              <a:gd name="connsiteX5" fmla="*/ 0 w 500946"/>
                              <a:gd name="connsiteY5" fmla="*/ 0 h 741682"/>
                              <a:gd name="connsiteX0" fmla="*/ 0 w 500946"/>
                              <a:gd name="connsiteY0" fmla="*/ 2383 h 744065"/>
                              <a:gd name="connsiteX1" fmla="*/ 164306 w 500946"/>
                              <a:gd name="connsiteY1" fmla="*/ 0 h 744065"/>
                              <a:gd name="connsiteX2" fmla="*/ 500946 w 500946"/>
                              <a:gd name="connsiteY2" fmla="*/ 2383 h 744065"/>
                              <a:gd name="connsiteX3" fmla="*/ 500946 w 500946"/>
                              <a:gd name="connsiteY3" fmla="*/ 744065 h 744065"/>
                              <a:gd name="connsiteX4" fmla="*/ 0 w 500946"/>
                              <a:gd name="connsiteY4" fmla="*/ 744065 h 744065"/>
                              <a:gd name="connsiteX5" fmla="*/ 0 w 500946"/>
                              <a:gd name="connsiteY5" fmla="*/ 290513 h 744065"/>
                              <a:gd name="connsiteX6" fmla="*/ 0 w 500946"/>
                              <a:gd name="connsiteY6"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0 w 500946"/>
                              <a:gd name="connsiteY5" fmla="*/ 744065 h 744065"/>
                              <a:gd name="connsiteX6" fmla="*/ 0 w 500946"/>
                              <a:gd name="connsiteY6" fmla="*/ 290513 h 744065"/>
                              <a:gd name="connsiteX7" fmla="*/ 0 w 500946"/>
                              <a:gd name="connsiteY7"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744065 h 744065"/>
                              <a:gd name="connsiteX7" fmla="*/ 0 w 500946"/>
                              <a:gd name="connsiteY7" fmla="*/ 290513 h 744065"/>
                              <a:gd name="connsiteX8" fmla="*/ 0 w 500946"/>
                              <a:gd name="connsiteY8"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7" fmla="*/ 0 w 500946"/>
                              <a:gd name="connsiteY7" fmla="*/ 2383 h 744065"/>
                              <a:gd name="connsiteX0" fmla="*/ 0 w 500946"/>
                              <a:gd name="connsiteY0" fmla="*/ 29051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0" fmla="*/ 0 w 500946"/>
                              <a:gd name="connsiteY0" fmla="*/ 290513 h 744065"/>
                              <a:gd name="connsiteX1" fmla="*/ 164306 w 500946"/>
                              <a:gd name="connsiteY1" fmla="*/ 0 h 744065"/>
                              <a:gd name="connsiteX2" fmla="*/ 497681 w 500946"/>
                              <a:gd name="connsiteY2" fmla="*/ 488158 h 744065"/>
                              <a:gd name="connsiteX3" fmla="*/ 500946 w 500946"/>
                              <a:gd name="connsiteY3" fmla="*/ 744065 h 744065"/>
                              <a:gd name="connsiteX4" fmla="*/ 264318 w 500946"/>
                              <a:gd name="connsiteY4" fmla="*/ 740570 h 744065"/>
                              <a:gd name="connsiteX5" fmla="*/ 0 w 500946"/>
                              <a:gd name="connsiteY5" fmla="*/ 290513 h 744065"/>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708"/>
                              <a:gd name="connsiteY0" fmla="*/ 290513 h 740570"/>
                              <a:gd name="connsiteX1" fmla="*/ 164306 w 498708"/>
                              <a:gd name="connsiteY1" fmla="*/ 0 h 740570"/>
                              <a:gd name="connsiteX2" fmla="*/ 497681 w 498708"/>
                              <a:gd name="connsiteY2" fmla="*/ 488158 h 740570"/>
                              <a:gd name="connsiteX3" fmla="*/ 264318 w 498708"/>
                              <a:gd name="connsiteY3" fmla="*/ 740570 h 740570"/>
                              <a:gd name="connsiteX4" fmla="*/ 0 w 498708"/>
                              <a:gd name="connsiteY4" fmla="*/ 290513 h 740570"/>
                              <a:gd name="connsiteX0" fmla="*/ 0 w 497681"/>
                              <a:gd name="connsiteY0" fmla="*/ 290513 h 740570"/>
                              <a:gd name="connsiteX1" fmla="*/ 164306 w 497681"/>
                              <a:gd name="connsiteY1" fmla="*/ 0 h 740570"/>
                              <a:gd name="connsiteX2" fmla="*/ 497681 w 497681"/>
                              <a:gd name="connsiteY2" fmla="*/ 488158 h 740570"/>
                              <a:gd name="connsiteX3" fmla="*/ 264318 w 497681"/>
                              <a:gd name="connsiteY3" fmla="*/ 740570 h 740570"/>
                              <a:gd name="connsiteX4" fmla="*/ 0 w 497681"/>
                              <a:gd name="connsiteY4" fmla="*/ 290513 h 74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81" h="740570">
                                <a:moveTo>
                                  <a:pt x="0" y="290513"/>
                                </a:moveTo>
                                <a:cubicBezTo>
                                  <a:pt x="19051" y="181769"/>
                                  <a:pt x="64293" y="68263"/>
                                  <a:pt x="164306" y="0"/>
                                </a:cubicBezTo>
                                <a:cubicBezTo>
                                  <a:pt x="330199" y="127001"/>
                                  <a:pt x="448469" y="315914"/>
                                  <a:pt x="497681" y="488158"/>
                                </a:cubicBezTo>
                                <a:cubicBezTo>
                                  <a:pt x="452438" y="544911"/>
                                  <a:pt x="323452" y="594917"/>
                                  <a:pt x="264318" y="740570"/>
                                </a:cubicBezTo>
                                <a:cubicBezTo>
                                  <a:pt x="221456" y="597694"/>
                                  <a:pt x="126205" y="411957"/>
                                  <a:pt x="0" y="290513"/>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116" name="Rectangle 20">
                            <a:extLst>
                              <a:ext uri="{FF2B5EF4-FFF2-40B4-BE49-F238E27FC236}">
                                <a16:creationId xmlns:a16="http://schemas.microsoft.com/office/drawing/2014/main" id="{6CDDC290-55FC-471F-A49D-E831D54F581E}"/>
                              </a:ext>
                            </a:extLst>
                          </p:cNvPr>
                          <p:cNvSpPr/>
                          <p:nvPr/>
                        </p:nvSpPr>
                        <p:spPr>
                          <a:xfrm>
                            <a:off x="1004346" y="2169579"/>
                            <a:ext cx="34236" cy="74111"/>
                          </a:xfrm>
                          <a:custGeom>
                            <a:avLst/>
                            <a:gdLst>
                              <a:gd name="connsiteX0" fmla="*/ 0 w 273314"/>
                              <a:gd name="connsiteY0" fmla="*/ 0 h 670781"/>
                              <a:gd name="connsiteX1" fmla="*/ 273314 w 273314"/>
                              <a:gd name="connsiteY1" fmla="*/ 0 h 670781"/>
                              <a:gd name="connsiteX2" fmla="*/ 273314 w 273314"/>
                              <a:gd name="connsiteY2" fmla="*/ 670781 h 670781"/>
                              <a:gd name="connsiteX3" fmla="*/ 0 w 273314"/>
                              <a:gd name="connsiteY3" fmla="*/ 670781 h 670781"/>
                              <a:gd name="connsiteX4" fmla="*/ 0 w 273314"/>
                              <a:gd name="connsiteY4" fmla="*/ 0 h 670781"/>
                              <a:gd name="connsiteX0" fmla="*/ 2910 w 276224"/>
                              <a:gd name="connsiteY0" fmla="*/ 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5" fmla="*/ 2910 w 276224"/>
                              <a:gd name="connsiteY5" fmla="*/ 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623 h 670824"/>
                              <a:gd name="connsiteX1" fmla="*/ 276224 w 276224"/>
                              <a:gd name="connsiteY1" fmla="*/ 43 h 670824"/>
                              <a:gd name="connsiteX2" fmla="*/ 276224 w 276224"/>
                              <a:gd name="connsiteY2" fmla="*/ 670824 h 670824"/>
                              <a:gd name="connsiteX3" fmla="*/ 2910 w 276224"/>
                              <a:gd name="connsiteY3" fmla="*/ 670824 h 670824"/>
                              <a:gd name="connsiteX4" fmla="*/ 0 w 276224"/>
                              <a:gd name="connsiteY4" fmla="*/ 213623 h 670824"/>
                              <a:gd name="connsiteX0" fmla="*/ 0 w 305857"/>
                              <a:gd name="connsiteY0" fmla="*/ 213623 h 670824"/>
                              <a:gd name="connsiteX1" fmla="*/ 276224 w 305857"/>
                              <a:gd name="connsiteY1" fmla="*/ 43 h 670824"/>
                              <a:gd name="connsiteX2" fmla="*/ 276224 w 305857"/>
                              <a:gd name="connsiteY2" fmla="*/ 670824 h 670824"/>
                              <a:gd name="connsiteX3" fmla="*/ 2910 w 305857"/>
                              <a:gd name="connsiteY3" fmla="*/ 670824 h 670824"/>
                              <a:gd name="connsiteX4" fmla="*/ 0 w 305857"/>
                              <a:gd name="connsiteY4" fmla="*/ 213623 h 670824"/>
                              <a:gd name="connsiteX0" fmla="*/ 0 w 321874"/>
                              <a:gd name="connsiteY0" fmla="*/ 213623 h 670824"/>
                              <a:gd name="connsiteX1" fmla="*/ 276224 w 321874"/>
                              <a:gd name="connsiteY1" fmla="*/ 43 h 670824"/>
                              <a:gd name="connsiteX2" fmla="*/ 276224 w 321874"/>
                              <a:gd name="connsiteY2" fmla="*/ 670824 h 670824"/>
                              <a:gd name="connsiteX3" fmla="*/ 2910 w 321874"/>
                              <a:gd name="connsiteY3" fmla="*/ 670824 h 670824"/>
                              <a:gd name="connsiteX4" fmla="*/ 0 w 321874"/>
                              <a:gd name="connsiteY4" fmla="*/ 213623 h 670824"/>
                              <a:gd name="connsiteX0" fmla="*/ 0 w 323589"/>
                              <a:gd name="connsiteY0" fmla="*/ 213623 h 670824"/>
                              <a:gd name="connsiteX1" fmla="*/ 276224 w 323589"/>
                              <a:gd name="connsiteY1" fmla="*/ 43 h 670824"/>
                              <a:gd name="connsiteX2" fmla="*/ 276224 w 323589"/>
                              <a:gd name="connsiteY2" fmla="*/ 670824 h 670824"/>
                              <a:gd name="connsiteX3" fmla="*/ 2910 w 323589"/>
                              <a:gd name="connsiteY3" fmla="*/ 670824 h 670824"/>
                              <a:gd name="connsiteX4" fmla="*/ 0 w 323589"/>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16128"/>
                              <a:gd name="connsiteY0" fmla="*/ 246918 h 704119"/>
                              <a:gd name="connsiteX1" fmla="*/ 266699 w 316128"/>
                              <a:gd name="connsiteY1" fmla="*/ 0 h 704119"/>
                              <a:gd name="connsiteX2" fmla="*/ 276224 w 316128"/>
                              <a:gd name="connsiteY2" fmla="*/ 704119 h 704119"/>
                              <a:gd name="connsiteX3" fmla="*/ 2910 w 316128"/>
                              <a:gd name="connsiteY3" fmla="*/ 704119 h 704119"/>
                              <a:gd name="connsiteX4" fmla="*/ 0 w 316128"/>
                              <a:gd name="connsiteY4" fmla="*/ 246918 h 704119"/>
                              <a:gd name="connsiteX0" fmla="*/ 0 w 321531"/>
                              <a:gd name="connsiteY0" fmla="*/ 246918 h 704119"/>
                              <a:gd name="connsiteX1" fmla="*/ 266699 w 321531"/>
                              <a:gd name="connsiteY1" fmla="*/ 0 h 704119"/>
                              <a:gd name="connsiteX2" fmla="*/ 276224 w 321531"/>
                              <a:gd name="connsiteY2" fmla="*/ 704119 h 704119"/>
                              <a:gd name="connsiteX3" fmla="*/ 2910 w 321531"/>
                              <a:gd name="connsiteY3" fmla="*/ 704119 h 704119"/>
                              <a:gd name="connsiteX4" fmla="*/ 0 w 321531"/>
                              <a:gd name="connsiteY4" fmla="*/ 246918 h 704119"/>
                              <a:gd name="connsiteX0" fmla="*/ 0 w 325274"/>
                              <a:gd name="connsiteY0" fmla="*/ 246918 h 704119"/>
                              <a:gd name="connsiteX1" fmla="*/ 266699 w 325274"/>
                              <a:gd name="connsiteY1" fmla="*/ 0 h 704119"/>
                              <a:gd name="connsiteX2" fmla="*/ 276224 w 325274"/>
                              <a:gd name="connsiteY2" fmla="*/ 704119 h 704119"/>
                              <a:gd name="connsiteX3" fmla="*/ 2910 w 325274"/>
                              <a:gd name="connsiteY3" fmla="*/ 704119 h 704119"/>
                              <a:gd name="connsiteX4" fmla="*/ 0 w 325274"/>
                              <a:gd name="connsiteY4" fmla="*/ 246918 h 70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74" h="704119">
                                <a:moveTo>
                                  <a:pt x="0" y="246918"/>
                                </a:moveTo>
                                <a:cubicBezTo>
                                  <a:pt x="118268" y="147150"/>
                                  <a:pt x="215105" y="44999"/>
                                  <a:pt x="266699" y="0"/>
                                </a:cubicBezTo>
                                <a:cubicBezTo>
                                  <a:pt x="357187" y="295031"/>
                                  <a:pt x="328612" y="499575"/>
                                  <a:pt x="276224" y="704119"/>
                                </a:cubicBezTo>
                                <a:cubicBezTo>
                                  <a:pt x="189882" y="670782"/>
                                  <a:pt x="86871" y="673163"/>
                                  <a:pt x="2910" y="704119"/>
                                </a:cubicBezTo>
                                <a:cubicBezTo>
                                  <a:pt x="61472" y="558863"/>
                                  <a:pt x="48595" y="377887"/>
                                  <a:pt x="0" y="246918"/>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117" name="Rectangle 21">
                            <a:extLst>
                              <a:ext uri="{FF2B5EF4-FFF2-40B4-BE49-F238E27FC236}">
                                <a16:creationId xmlns:a16="http://schemas.microsoft.com/office/drawing/2014/main" id="{AED4D1D7-2EF9-4654-B9AE-9BB3A84673B6}"/>
                              </a:ext>
                            </a:extLst>
                          </p:cNvPr>
                          <p:cNvSpPr/>
                          <p:nvPr/>
                        </p:nvSpPr>
                        <p:spPr>
                          <a:xfrm>
                            <a:off x="1034923" y="2168168"/>
                            <a:ext cx="33036" cy="81781"/>
                          </a:xfrm>
                          <a:custGeom>
                            <a:avLst/>
                            <a:gdLst>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312608"/>
                              <a:gd name="connsiteY0" fmla="*/ 0 h 776994"/>
                              <a:gd name="connsiteX1" fmla="*/ 276625 w 312608"/>
                              <a:gd name="connsiteY1" fmla="*/ 0 h 776994"/>
                              <a:gd name="connsiteX2" fmla="*/ 276625 w 312608"/>
                              <a:gd name="connsiteY2" fmla="*/ 776994 h 776994"/>
                              <a:gd name="connsiteX3" fmla="*/ 0 w 312608"/>
                              <a:gd name="connsiteY3" fmla="*/ 776994 h 776994"/>
                              <a:gd name="connsiteX4" fmla="*/ 0 w 312608"/>
                              <a:gd name="connsiteY4" fmla="*/ 0 h 776994"/>
                              <a:gd name="connsiteX0" fmla="*/ 0 w 325630"/>
                              <a:gd name="connsiteY0" fmla="*/ 0 h 776994"/>
                              <a:gd name="connsiteX1" fmla="*/ 276625 w 325630"/>
                              <a:gd name="connsiteY1" fmla="*/ 0 h 776994"/>
                              <a:gd name="connsiteX2" fmla="*/ 276625 w 325630"/>
                              <a:gd name="connsiteY2" fmla="*/ 776994 h 776994"/>
                              <a:gd name="connsiteX3" fmla="*/ 0 w 325630"/>
                              <a:gd name="connsiteY3" fmla="*/ 776994 h 776994"/>
                              <a:gd name="connsiteX4" fmla="*/ 0 w 325630"/>
                              <a:gd name="connsiteY4" fmla="*/ 0 h 776994"/>
                              <a:gd name="connsiteX0" fmla="*/ 0 w 321918"/>
                              <a:gd name="connsiteY0" fmla="*/ 0 h 776994"/>
                              <a:gd name="connsiteX1" fmla="*/ 276625 w 321918"/>
                              <a:gd name="connsiteY1" fmla="*/ 0 h 776994"/>
                              <a:gd name="connsiteX2" fmla="*/ 276625 w 321918"/>
                              <a:gd name="connsiteY2" fmla="*/ 776994 h 776994"/>
                              <a:gd name="connsiteX3" fmla="*/ 0 w 321918"/>
                              <a:gd name="connsiteY3" fmla="*/ 776994 h 776994"/>
                              <a:gd name="connsiteX4" fmla="*/ 0 w 321918"/>
                              <a:gd name="connsiteY4" fmla="*/ 0 h 776994"/>
                              <a:gd name="connsiteX0" fmla="*/ 0 w 311902"/>
                              <a:gd name="connsiteY0" fmla="*/ 0 h 776994"/>
                              <a:gd name="connsiteX1" fmla="*/ 276625 w 311902"/>
                              <a:gd name="connsiteY1" fmla="*/ 0 h 776994"/>
                              <a:gd name="connsiteX2" fmla="*/ 276625 w 311902"/>
                              <a:gd name="connsiteY2" fmla="*/ 776994 h 776994"/>
                              <a:gd name="connsiteX3" fmla="*/ 0 w 311902"/>
                              <a:gd name="connsiteY3" fmla="*/ 776994 h 776994"/>
                              <a:gd name="connsiteX4" fmla="*/ 0 w 311902"/>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3" h="776994">
                                <a:moveTo>
                                  <a:pt x="0" y="0"/>
                                </a:moveTo>
                                <a:lnTo>
                                  <a:pt x="276625" y="0"/>
                                </a:lnTo>
                                <a:cubicBezTo>
                                  <a:pt x="338538" y="278047"/>
                                  <a:pt x="312344" y="544190"/>
                                  <a:pt x="276625" y="776994"/>
                                </a:cubicBezTo>
                                <a:lnTo>
                                  <a:pt x="0" y="776994"/>
                                </a:lnTo>
                                <a:cubicBezTo>
                                  <a:pt x="50007" y="568002"/>
                                  <a:pt x="111919" y="342341"/>
                                  <a:pt x="0" y="0"/>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118" name="Oval 10">
                            <a:extLst>
                              <a:ext uri="{FF2B5EF4-FFF2-40B4-BE49-F238E27FC236}">
                                <a16:creationId xmlns:a16="http://schemas.microsoft.com/office/drawing/2014/main" id="{4650B788-D4E4-4585-9CAD-52B9DEE77769}"/>
                              </a:ext>
                            </a:extLst>
                          </p:cNvPr>
                          <p:cNvSpPr/>
                          <p:nvPr/>
                        </p:nvSpPr>
                        <p:spPr>
                          <a:xfrm>
                            <a:off x="615791" y="1974249"/>
                            <a:ext cx="419481" cy="296082"/>
                          </a:xfrm>
                          <a:custGeom>
                            <a:avLst/>
                            <a:gdLst>
                              <a:gd name="connsiteX0" fmla="*/ 0 w 3918685"/>
                              <a:gd name="connsiteY0" fmla="*/ 1249143 h 2498286"/>
                              <a:gd name="connsiteX1" fmla="*/ 1959343 w 3918685"/>
                              <a:gd name="connsiteY1" fmla="*/ 0 h 2498286"/>
                              <a:gd name="connsiteX2" fmla="*/ 3918686 w 3918685"/>
                              <a:gd name="connsiteY2" fmla="*/ 1249143 h 2498286"/>
                              <a:gd name="connsiteX3" fmla="*/ 1959343 w 3918685"/>
                              <a:gd name="connsiteY3" fmla="*/ 2498286 h 2498286"/>
                              <a:gd name="connsiteX4" fmla="*/ 0 w 3918685"/>
                              <a:gd name="connsiteY4" fmla="*/ 1249143 h 2498286"/>
                              <a:gd name="connsiteX0" fmla="*/ 8 w 3918694"/>
                              <a:gd name="connsiteY0" fmla="*/ 1372968 h 2622111"/>
                              <a:gd name="connsiteX1" fmla="*/ 1978401 w 3918694"/>
                              <a:gd name="connsiteY1" fmla="*/ 0 h 2622111"/>
                              <a:gd name="connsiteX2" fmla="*/ 3918694 w 3918694"/>
                              <a:gd name="connsiteY2" fmla="*/ 1372968 h 2622111"/>
                              <a:gd name="connsiteX3" fmla="*/ 1959351 w 3918694"/>
                              <a:gd name="connsiteY3" fmla="*/ 2622111 h 2622111"/>
                              <a:gd name="connsiteX4" fmla="*/ 8 w 3918694"/>
                              <a:gd name="connsiteY4" fmla="*/ 1372968 h 2622111"/>
                              <a:gd name="connsiteX0" fmla="*/ 5 w 3985366"/>
                              <a:gd name="connsiteY0" fmla="*/ 1401567 h 2622156"/>
                              <a:gd name="connsiteX1" fmla="*/ 2045073 w 3985366"/>
                              <a:gd name="connsiteY1" fmla="*/ 24 h 2622156"/>
                              <a:gd name="connsiteX2" fmla="*/ 3985366 w 3985366"/>
                              <a:gd name="connsiteY2" fmla="*/ 1372992 h 2622156"/>
                              <a:gd name="connsiteX3" fmla="*/ 2026023 w 3985366"/>
                              <a:gd name="connsiteY3" fmla="*/ 2622135 h 2622156"/>
                              <a:gd name="connsiteX4" fmla="*/ 5 w 3985366"/>
                              <a:gd name="connsiteY4" fmla="*/ 1401567 h 2622156"/>
                              <a:gd name="connsiteX0" fmla="*/ 1481 w 3986842"/>
                              <a:gd name="connsiteY0" fmla="*/ 1401567 h 2622163"/>
                              <a:gd name="connsiteX1" fmla="*/ 2046549 w 3986842"/>
                              <a:gd name="connsiteY1" fmla="*/ 24 h 2622163"/>
                              <a:gd name="connsiteX2" fmla="*/ 3986842 w 3986842"/>
                              <a:gd name="connsiteY2" fmla="*/ 1372992 h 2622163"/>
                              <a:gd name="connsiteX3" fmla="*/ 2027499 w 3986842"/>
                              <a:gd name="connsiteY3" fmla="*/ 2622135 h 2622163"/>
                              <a:gd name="connsiteX4" fmla="*/ 1481 w 3986842"/>
                              <a:gd name="connsiteY4" fmla="*/ 1401567 h 2622163"/>
                              <a:gd name="connsiteX0" fmla="*/ 1736 w 3987097"/>
                              <a:gd name="connsiteY0" fmla="*/ 1409418 h 2630014"/>
                              <a:gd name="connsiteX1" fmla="*/ 2046804 w 3987097"/>
                              <a:gd name="connsiteY1" fmla="*/ 7875 h 2630014"/>
                              <a:gd name="connsiteX2" fmla="*/ 3987097 w 3987097"/>
                              <a:gd name="connsiteY2" fmla="*/ 1380843 h 2630014"/>
                              <a:gd name="connsiteX3" fmla="*/ 2027754 w 3987097"/>
                              <a:gd name="connsiteY3" fmla="*/ 2629986 h 2630014"/>
                              <a:gd name="connsiteX4" fmla="*/ 1736 w 3987097"/>
                              <a:gd name="connsiteY4" fmla="*/ 1409418 h 2630014"/>
                              <a:gd name="connsiteX0" fmla="*/ 6 w 3985367"/>
                              <a:gd name="connsiteY0" fmla="*/ 1446056 h 2666645"/>
                              <a:gd name="connsiteX1" fmla="*/ 2045074 w 3985367"/>
                              <a:gd name="connsiteY1" fmla="*/ 6413 h 2666645"/>
                              <a:gd name="connsiteX2" fmla="*/ 3985367 w 3985367"/>
                              <a:gd name="connsiteY2" fmla="*/ 1417481 h 2666645"/>
                              <a:gd name="connsiteX3" fmla="*/ 2026024 w 3985367"/>
                              <a:gd name="connsiteY3" fmla="*/ 2666624 h 2666645"/>
                              <a:gd name="connsiteX4" fmla="*/ 6 w 3985367"/>
                              <a:gd name="connsiteY4" fmla="*/ 1446056 h 2666645"/>
                              <a:gd name="connsiteX0" fmla="*/ 6 w 3985367"/>
                              <a:gd name="connsiteY0" fmla="*/ 1442248 h 2662837"/>
                              <a:gd name="connsiteX1" fmla="*/ 2045074 w 3985367"/>
                              <a:gd name="connsiteY1" fmla="*/ 2605 h 2662837"/>
                              <a:gd name="connsiteX2" fmla="*/ 3985367 w 3985367"/>
                              <a:gd name="connsiteY2" fmla="*/ 1413673 h 2662837"/>
                              <a:gd name="connsiteX3" fmla="*/ 2026024 w 3985367"/>
                              <a:gd name="connsiteY3" fmla="*/ 2662816 h 2662837"/>
                              <a:gd name="connsiteX4" fmla="*/ 6 w 3985367"/>
                              <a:gd name="connsiteY4" fmla="*/ 1442248 h 2662837"/>
                              <a:gd name="connsiteX0" fmla="*/ 6 w 3985367"/>
                              <a:gd name="connsiteY0" fmla="*/ 1440053 h 2660642"/>
                              <a:gd name="connsiteX1" fmla="*/ 2045074 w 3985367"/>
                              <a:gd name="connsiteY1" fmla="*/ 410 h 2660642"/>
                              <a:gd name="connsiteX2" fmla="*/ 3985367 w 3985367"/>
                              <a:gd name="connsiteY2" fmla="*/ 1411478 h 2660642"/>
                              <a:gd name="connsiteX3" fmla="*/ 2026024 w 3985367"/>
                              <a:gd name="connsiteY3" fmla="*/ 2660621 h 2660642"/>
                              <a:gd name="connsiteX4" fmla="*/ 6 w 3985367"/>
                              <a:gd name="connsiteY4" fmla="*/ 1440053 h 2660642"/>
                              <a:gd name="connsiteX0" fmla="*/ 50 w 3985411"/>
                              <a:gd name="connsiteY0" fmla="*/ 1440063 h 2813049"/>
                              <a:gd name="connsiteX1" fmla="*/ 2045118 w 3985411"/>
                              <a:gd name="connsiteY1" fmla="*/ 420 h 2813049"/>
                              <a:gd name="connsiteX2" fmla="*/ 3985411 w 3985411"/>
                              <a:gd name="connsiteY2" fmla="*/ 1411488 h 2813049"/>
                              <a:gd name="connsiteX3" fmla="*/ 1987968 w 3985411"/>
                              <a:gd name="connsiteY3" fmla="*/ 2813031 h 2813049"/>
                              <a:gd name="connsiteX4" fmla="*/ 50 w 3985411"/>
                              <a:gd name="connsiteY4" fmla="*/ 1440063 h 2813049"/>
                              <a:gd name="connsiteX0" fmla="*/ 89 w 3985450"/>
                              <a:gd name="connsiteY0" fmla="*/ 1440063 h 2813096"/>
                              <a:gd name="connsiteX1" fmla="*/ 2045157 w 3985450"/>
                              <a:gd name="connsiteY1" fmla="*/ 420 h 2813096"/>
                              <a:gd name="connsiteX2" fmla="*/ 3985450 w 3985450"/>
                              <a:gd name="connsiteY2" fmla="*/ 1411488 h 2813096"/>
                              <a:gd name="connsiteX3" fmla="*/ 1988007 w 3985450"/>
                              <a:gd name="connsiteY3" fmla="*/ 2813031 h 2813096"/>
                              <a:gd name="connsiteX4" fmla="*/ 89 w 3985450"/>
                              <a:gd name="connsiteY4" fmla="*/ 1440063 h 2813096"/>
                              <a:gd name="connsiteX0" fmla="*/ 69 w 3985430"/>
                              <a:gd name="connsiteY0" fmla="*/ 1440063 h 2813049"/>
                              <a:gd name="connsiteX1" fmla="*/ 2045137 w 3985430"/>
                              <a:gd name="connsiteY1" fmla="*/ 420 h 2813049"/>
                              <a:gd name="connsiteX2" fmla="*/ 3985430 w 3985430"/>
                              <a:gd name="connsiteY2" fmla="*/ 1411488 h 2813049"/>
                              <a:gd name="connsiteX3" fmla="*/ 1987987 w 3985430"/>
                              <a:gd name="connsiteY3" fmla="*/ 2813031 h 2813049"/>
                              <a:gd name="connsiteX4" fmla="*/ 69 w 3985430"/>
                              <a:gd name="connsiteY4" fmla="*/ 1440063 h 281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430" h="2813049">
                                <a:moveTo>
                                  <a:pt x="69" y="1440063"/>
                                </a:moveTo>
                                <a:cubicBezTo>
                                  <a:pt x="9594" y="971295"/>
                                  <a:pt x="780835" y="-23393"/>
                                  <a:pt x="2045137" y="420"/>
                                </a:cubicBezTo>
                                <a:cubicBezTo>
                                  <a:pt x="3309439" y="24233"/>
                                  <a:pt x="3985430" y="721605"/>
                                  <a:pt x="3985430" y="1411488"/>
                                </a:cubicBezTo>
                                <a:cubicBezTo>
                                  <a:pt x="3985430" y="2101371"/>
                                  <a:pt x="2995114" y="2808269"/>
                                  <a:pt x="1987987" y="2813031"/>
                                </a:cubicBezTo>
                                <a:cubicBezTo>
                                  <a:pt x="980860" y="2817793"/>
                                  <a:pt x="-9456" y="1908831"/>
                                  <a:pt x="69" y="1440063"/>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119" name="Freeform: Shape 22">
                            <a:extLst>
                              <a:ext uri="{FF2B5EF4-FFF2-40B4-BE49-F238E27FC236}">
                                <a16:creationId xmlns:a16="http://schemas.microsoft.com/office/drawing/2014/main" id="{6244AD4F-D500-4489-A514-34FD1993ACA8}"/>
                              </a:ext>
                            </a:extLst>
                          </p:cNvPr>
                          <p:cNvSpPr/>
                          <p:nvPr/>
                        </p:nvSpPr>
                        <p:spPr>
                          <a:xfrm>
                            <a:off x="618017" y="2251338"/>
                            <a:ext cx="456618" cy="221755"/>
                          </a:xfrm>
                          <a:custGeom>
                            <a:avLst/>
                            <a:gdLst>
                              <a:gd name="connsiteX0" fmla="*/ 4211 w 4983480"/>
                              <a:gd name="connsiteY0" fmla="*/ 0 h 2577047"/>
                              <a:gd name="connsiteX1" fmla="*/ 12865 w 4983480"/>
                              <a:gd name="connsiteY1" fmla="*/ 171497 h 2577047"/>
                              <a:gd name="connsiteX2" fmla="*/ 2491740 w 4983480"/>
                              <a:gd name="connsiteY2" fmla="*/ 2410132 h 2577047"/>
                              <a:gd name="connsiteX3" fmla="*/ 4970615 w 4983480"/>
                              <a:gd name="connsiteY3" fmla="*/ 171497 h 2577047"/>
                              <a:gd name="connsiteX4" fmla="*/ 4979269 w 4983480"/>
                              <a:gd name="connsiteY4" fmla="*/ 0 h 2577047"/>
                              <a:gd name="connsiteX5" fmla="*/ 4983480 w 4983480"/>
                              <a:gd name="connsiteY5" fmla="*/ 83457 h 2577047"/>
                              <a:gd name="connsiteX6" fmla="*/ 2491740 w 4983480"/>
                              <a:gd name="connsiteY6" fmla="*/ 2577047 h 2577047"/>
                              <a:gd name="connsiteX7" fmla="*/ 0 w 4983480"/>
                              <a:gd name="connsiteY7" fmla="*/ 83457 h 2577047"/>
                              <a:gd name="connsiteX8" fmla="*/ 4211 w 4983480"/>
                              <a:gd name="connsiteY8" fmla="*/ 0 h 2577047"/>
                              <a:gd name="connsiteX0" fmla="*/ 4211 w 4983480"/>
                              <a:gd name="connsiteY0" fmla="*/ 0 h 2577047"/>
                              <a:gd name="connsiteX1" fmla="*/ 2491740 w 4983480"/>
                              <a:gd name="connsiteY1" fmla="*/ 2410132 h 2577047"/>
                              <a:gd name="connsiteX2" fmla="*/ 4970615 w 4983480"/>
                              <a:gd name="connsiteY2" fmla="*/ 171497 h 2577047"/>
                              <a:gd name="connsiteX3" fmla="*/ 4979269 w 4983480"/>
                              <a:gd name="connsiteY3" fmla="*/ 0 h 2577047"/>
                              <a:gd name="connsiteX4" fmla="*/ 4983480 w 4983480"/>
                              <a:gd name="connsiteY4" fmla="*/ 83457 h 2577047"/>
                              <a:gd name="connsiteX5" fmla="*/ 2491740 w 4983480"/>
                              <a:gd name="connsiteY5" fmla="*/ 2577047 h 2577047"/>
                              <a:gd name="connsiteX6" fmla="*/ 0 w 4983480"/>
                              <a:gd name="connsiteY6" fmla="*/ 83457 h 2577047"/>
                              <a:gd name="connsiteX7" fmla="*/ 4211 w 4983480"/>
                              <a:gd name="connsiteY7" fmla="*/ 0 h 2577047"/>
                              <a:gd name="connsiteX0" fmla="*/ 0 w 4979269"/>
                              <a:gd name="connsiteY0" fmla="*/ 0 h 2577047"/>
                              <a:gd name="connsiteX1" fmla="*/ 2487529 w 4979269"/>
                              <a:gd name="connsiteY1" fmla="*/ 2410132 h 2577047"/>
                              <a:gd name="connsiteX2" fmla="*/ 4966404 w 4979269"/>
                              <a:gd name="connsiteY2" fmla="*/ 171497 h 2577047"/>
                              <a:gd name="connsiteX3" fmla="*/ 4975058 w 4979269"/>
                              <a:gd name="connsiteY3" fmla="*/ 0 h 2577047"/>
                              <a:gd name="connsiteX4" fmla="*/ 4979269 w 4979269"/>
                              <a:gd name="connsiteY4" fmla="*/ 83457 h 2577047"/>
                              <a:gd name="connsiteX5" fmla="*/ 2487529 w 4979269"/>
                              <a:gd name="connsiteY5" fmla="*/ 2577047 h 2577047"/>
                              <a:gd name="connsiteX6" fmla="*/ 0 w 4979269"/>
                              <a:gd name="connsiteY6" fmla="*/ 0 h 2577047"/>
                              <a:gd name="connsiteX0" fmla="*/ 0 w 4483969"/>
                              <a:gd name="connsiteY0" fmla="*/ 1612900 h 2577047"/>
                              <a:gd name="connsiteX1" fmla="*/ 1992229 w 4483969"/>
                              <a:gd name="connsiteY1" fmla="*/ 2410132 h 2577047"/>
                              <a:gd name="connsiteX2" fmla="*/ 4471104 w 4483969"/>
                              <a:gd name="connsiteY2" fmla="*/ 171497 h 2577047"/>
                              <a:gd name="connsiteX3" fmla="*/ 4479758 w 4483969"/>
                              <a:gd name="connsiteY3" fmla="*/ 0 h 2577047"/>
                              <a:gd name="connsiteX4" fmla="*/ 4483969 w 4483969"/>
                              <a:gd name="connsiteY4" fmla="*/ 83457 h 2577047"/>
                              <a:gd name="connsiteX5" fmla="*/ 1992229 w 4483969"/>
                              <a:gd name="connsiteY5" fmla="*/ 2577047 h 2577047"/>
                              <a:gd name="connsiteX6" fmla="*/ 0 w 4483969"/>
                              <a:gd name="connsiteY6" fmla="*/ 1612900 h 25770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529443 h 2557090"/>
                              <a:gd name="connsiteX1" fmla="*/ 1992229 w 4483969"/>
                              <a:gd name="connsiteY1" fmla="*/ 2326675 h 2557090"/>
                              <a:gd name="connsiteX2" fmla="*/ 4471104 w 4483969"/>
                              <a:gd name="connsiteY2" fmla="*/ 88040 h 2557090"/>
                              <a:gd name="connsiteX3" fmla="*/ 4483969 w 4483969"/>
                              <a:gd name="connsiteY3" fmla="*/ 0 h 2557090"/>
                              <a:gd name="connsiteX4" fmla="*/ 1979529 w 4483969"/>
                              <a:gd name="connsiteY4" fmla="*/ 2557090 h 2557090"/>
                              <a:gd name="connsiteX5" fmla="*/ 0 w 4483969"/>
                              <a:gd name="connsiteY5" fmla="*/ 1529443 h 255709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645164"/>
                              <a:gd name="connsiteY0" fmla="*/ 1501001 h 2528648"/>
                              <a:gd name="connsiteX1" fmla="*/ 1992229 w 4645164"/>
                              <a:gd name="connsiteY1" fmla="*/ 2298233 h 2528648"/>
                              <a:gd name="connsiteX2" fmla="*/ 4164164 w 4645164"/>
                              <a:gd name="connsiteY2" fmla="*/ 891399 h 2528648"/>
                              <a:gd name="connsiteX3" fmla="*/ 4471104 w 4645164"/>
                              <a:gd name="connsiteY3" fmla="*/ 59598 h 2528648"/>
                              <a:gd name="connsiteX4" fmla="*/ 1979529 w 4645164"/>
                              <a:gd name="connsiteY4" fmla="*/ 2528648 h 2528648"/>
                              <a:gd name="connsiteX5" fmla="*/ 0 w 4645164"/>
                              <a:gd name="connsiteY5" fmla="*/ 1501001 h 2528648"/>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533170"/>
                              <a:gd name="connsiteY0" fmla="*/ 1471338 h 2498985"/>
                              <a:gd name="connsiteX1" fmla="*/ 1992229 w 4533170"/>
                              <a:gd name="connsiteY1" fmla="*/ 2268570 h 2498985"/>
                              <a:gd name="connsiteX2" fmla="*/ 4176864 w 4533170"/>
                              <a:gd name="connsiteY2" fmla="*/ 912536 h 2498985"/>
                              <a:gd name="connsiteX3" fmla="*/ 4471104 w 4533170"/>
                              <a:gd name="connsiteY3" fmla="*/ 29935 h 2498985"/>
                              <a:gd name="connsiteX4" fmla="*/ 1979529 w 4533170"/>
                              <a:gd name="connsiteY4" fmla="*/ 2498985 h 2498985"/>
                              <a:gd name="connsiteX5" fmla="*/ 0 w 4533170"/>
                              <a:gd name="connsiteY5" fmla="*/ 1471338 h 2498985"/>
                              <a:gd name="connsiteX0" fmla="*/ 0 w 4533170"/>
                              <a:gd name="connsiteY0" fmla="*/ 1475032 h 2502679"/>
                              <a:gd name="connsiteX1" fmla="*/ 1992229 w 4533170"/>
                              <a:gd name="connsiteY1" fmla="*/ 2272264 h 2502679"/>
                              <a:gd name="connsiteX2" fmla="*/ 4176864 w 4533170"/>
                              <a:gd name="connsiteY2" fmla="*/ 713030 h 2502679"/>
                              <a:gd name="connsiteX3" fmla="*/ 4471104 w 4533170"/>
                              <a:gd name="connsiteY3" fmla="*/ 33629 h 2502679"/>
                              <a:gd name="connsiteX4" fmla="*/ 1979529 w 4533170"/>
                              <a:gd name="connsiteY4" fmla="*/ 2502679 h 2502679"/>
                              <a:gd name="connsiteX5" fmla="*/ 0 w 4533170"/>
                              <a:gd name="connsiteY5" fmla="*/ 1475032 h 2502679"/>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471104"/>
                              <a:gd name="connsiteY0" fmla="*/ 1441403 h 2469050"/>
                              <a:gd name="connsiteX1" fmla="*/ 1992229 w 4471104"/>
                              <a:gd name="connsiteY1" fmla="*/ 2238635 h 2469050"/>
                              <a:gd name="connsiteX2" fmla="*/ 4176864 w 4471104"/>
                              <a:gd name="connsiteY2" fmla="*/ 679401 h 2469050"/>
                              <a:gd name="connsiteX3" fmla="*/ 4471104 w 4471104"/>
                              <a:gd name="connsiteY3" fmla="*/ 0 h 2469050"/>
                              <a:gd name="connsiteX4" fmla="*/ 1979529 w 4471104"/>
                              <a:gd name="connsiteY4" fmla="*/ 2469050 h 2469050"/>
                              <a:gd name="connsiteX5" fmla="*/ 0 w 4471104"/>
                              <a:gd name="connsiteY5" fmla="*/ 1441403 h 24690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7046"/>
                              <a:gd name="connsiteY0" fmla="*/ 1059073 h 2101960"/>
                              <a:gd name="connsiteX1" fmla="*/ 1992229 w 4337046"/>
                              <a:gd name="connsiteY1" fmla="*/ 1856305 h 2101960"/>
                              <a:gd name="connsiteX2" fmla="*/ 4176864 w 4337046"/>
                              <a:gd name="connsiteY2" fmla="*/ 297071 h 2101960"/>
                              <a:gd name="connsiteX3" fmla="*/ 4331404 w 4337046"/>
                              <a:gd name="connsiteY3" fmla="*/ 239970 h 2101960"/>
                              <a:gd name="connsiteX4" fmla="*/ 1979529 w 4337046"/>
                              <a:gd name="connsiteY4" fmla="*/ 2101960 h 2101960"/>
                              <a:gd name="connsiteX5" fmla="*/ 0 w 4337046"/>
                              <a:gd name="connsiteY5" fmla="*/ 1059073 h 2101960"/>
                              <a:gd name="connsiteX0" fmla="*/ 0 w 4417356"/>
                              <a:gd name="connsiteY0" fmla="*/ 940494 h 1983381"/>
                              <a:gd name="connsiteX1" fmla="*/ 1992229 w 4417356"/>
                              <a:gd name="connsiteY1" fmla="*/ 1737726 h 1983381"/>
                              <a:gd name="connsiteX2" fmla="*/ 4176864 w 4417356"/>
                              <a:gd name="connsiteY2" fmla="*/ 178492 h 1983381"/>
                              <a:gd name="connsiteX3" fmla="*/ 3930484 w 4417356"/>
                              <a:gd name="connsiteY3" fmla="*/ 181032 h 1983381"/>
                              <a:gd name="connsiteX4" fmla="*/ 4331404 w 4417356"/>
                              <a:gd name="connsiteY4" fmla="*/ 121391 h 1983381"/>
                              <a:gd name="connsiteX5" fmla="*/ 1979529 w 4417356"/>
                              <a:gd name="connsiteY5" fmla="*/ 1983381 h 1983381"/>
                              <a:gd name="connsiteX6" fmla="*/ 0 w 4417356"/>
                              <a:gd name="connsiteY6" fmla="*/ 940494 h 1983381"/>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4624"/>
                              <a:gd name="connsiteY0" fmla="*/ 893879 h 1936766"/>
                              <a:gd name="connsiteX1" fmla="*/ 1992229 w 4414624"/>
                              <a:gd name="connsiteY1" fmla="*/ 1691111 h 1936766"/>
                              <a:gd name="connsiteX2" fmla="*/ 4176864 w 4414624"/>
                              <a:gd name="connsiteY2" fmla="*/ 131877 h 1936766"/>
                              <a:gd name="connsiteX3" fmla="*/ 3900004 w 4414624"/>
                              <a:gd name="connsiteY3" fmla="*/ 484937 h 1936766"/>
                              <a:gd name="connsiteX4" fmla="*/ 4331404 w 4414624"/>
                              <a:gd name="connsiteY4" fmla="*/ 74776 h 1936766"/>
                              <a:gd name="connsiteX5" fmla="*/ 1979529 w 4414624"/>
                              <a:gd name="connsiteY5" fmla="*/ 1936766 h 1936766"/>
                              <a:gd name="connsiteX6" fmla="*/ 0 w 4414624"/>
                              <a:gd name="connsiteY6" fmla="*/ 893879 h 1936766"/>
                              <a:gd name="connsiteX0" fmla="*/ 0 w 4331451"/>
                              <a:gd name="connsiteY0" fmla="*/ 1069622 h 2112509"/>
                              <a:gd name="connsiteX1" fmla="*/ 1992229 w 4331451"/>
                              <a:gd name="connsiteY1" fmla="*/ 1866854 h 2112509"/>
                              <a:gd name="connsiteX2" fmla="*/ 4176864 w 4331451"/>
                              <a:gd name="connsiteY2" fmla="*/ 307620 h 2112509"/>
                              <a:gd name="connsiteX3" fmla="*/ 3900004 w 4331451"/>
                              <a:gd name="connsiteY3" fmla="*/ 660680 h 2112509"/>
                              <a:gd name="connsiteX4" fmla="*/ 4331404 w 4331451"/>
                              <a:gd name="connsiteY4" fmla="*/ 250519 h 2112509"/>
                              <a:gd name="connsiteX5" fmla="*/ 1979529 w 4331451"/>
                              <a:gd name="connsiteY5" fmla="*/ 2112509 h 2112509"/>
                              <a:gd name="connsiteX6" fmla="*/ 0 w 4331451"/>
                              <a:gd name="connsiteY6" fmla="*/ 1069622 h 2112509"/>
                              <a:gd name="connsiteX0" fmla="*/ 0 w 4331437"/>
                              <a:gd name="connsiteY0" fmla="*/ 1079144 h 2122031"/>
                              <a:gd name="connsiteX1" fmla="*/ 1992229 w 4331437"/>
                              <a:gd name="connsiteY1" fmla="*/ 1876376 h 2122031"/>
                              <a:gd name="connsiteX2" fmla="*/ 4176864 w 4331437"/>
                              <a:gd name="connsiteY2" fmla="*/ 317142 h 2122031"/>
                              <a:gd name="connsiteX3" fmla="*/ 3724744 w 4331437"/>
                              <a:gd name="connsiteY3" fmla="*/ 609242 h 2122031"/>
                              <a:gd name="connsiteX4" fmla="*/ 4331404 w 4331437"/>
                              <a:gd name="connsiteY4" fmla="*/ 260041 h 2122031"/>
                              <a:gd name="connsiteX5" fmla="*/ 1979529 w 4331437"/>
                              <a:gd name="connsiteY5" fmla="*/ 2122031 h 2122031"/>
                              <a:gd name="connsiteX6" fmla="*/ 0 w 4331437"/>
                              <a:gd name="connsiteY6" fmla="*/ 1079144 h 2122031"/>
                              <a:gd name="connsiteX0" fmla="*/ 0 w 4405593"/>
                              <a:gd name="connsiteY0" fmla="*/ 917086 h 1959973"/>
                              <a:gd name="connsiteX1" fmla="*/ 1992229 w 4405593"/>
                              <a:gd name="connsiteY1" fmla="*/ 1714318 h 1959973"/>
                              <a:gd name="connsiteX2" fmla="*/ 4176864 w 4405593"/>
                              <a:gd name="connsiteY2" fmla="*/ 155084 h 1959973"/>
                              <a:gd name="connsiteX3" fmla="*/ 3724744 w 4405593"/>
                              <a:gd name="connsiteY3" fmla="*/ 447184 h 1959973"/>
                              <a:gd name="connsiteX4" fmla="*/ 3808566 w 4405593"/>
                              <a:gd name="connsiteY4" fmla="*/ 279544 h 1959973"/>
                              <a:gd name="connsiteX5" fmla="*/ 4331404 w 4405593"/>
                              <a:gd name="connsiteY5" fmla="*/ 97983 h 1959973"/>
                              <a:gd name="connsiteX6" fmla="*/ 1979529 w 4405593"/>
                              <a:gd name="connsiteY6" fmla="*/ 1959973 h 1959973"/>
                              <a:gd name="connsiteX7" fmla="*/ 0 w 4405593"/>
                              <a:gd name="connsiteY7" fmla="*/ 917086 h 1959973"/>
                              <a:gd name="connsiteX0" fmla="*/ 0 w 4405593"/>
                              <a:gd name="connsiteY0" fmla="*/ 917086 h 1959973"/>
                              <a:gd name="connsiteX1" fmla="*/ 1992229 w 4405593"/>
                              <a:gd name="connsiteY1" fmla="*/ 1714318 h 1959973"/>
                              <a:gd name="connsiteX2" fmla="*/ 4176864 w 4405593"/>
                              <a:gd name="connsiteY2" fmla="*/ 155084 h 1959973"/>
                              <a:gd name="connsiteX3" fmla="*/ 3808566 w 4405593"/>
                              <a:gd name="connsiteY3" fmla="*/ 279544 h 1959973"/>
                              <a:gd name="connsiteX4" fmla="*/ 4331404 w 4405593"/>
                              <a:gd name="connsiteY4" fmla="*/ 97983 h 1959973"/>
                              <a:gd name="connsiteX5" fmla="*/ 1979529 w 4405593"/>
                              <a:gd name="connsiteY5" fmla="*/ 1959973 h 1959973"/>
                              <a:gd name="connsiteX6" fmla="*/ 0 w 4405593"/>
                              <a:gd name="connsiteY6" fmla="*/ 917086 h 1959973"/>
                              <a:gd name="connsiteX0" fmla="*/ 0 w 4414868"/>
                              <a:gd name="connsiteY0" fmla="*/ 1063858 h 2106745"/>
                              <a:gd name="connsiteX1" fmla="*/ 1992229 w 4414868"/>
                              <a:gd name="connsiteY1" fmla="*/ 1861090 h 2106745"/>
                              <a:gd name="connsiteX2" fmla="*/ 4176864 w 4414868"/>
                              <a:gd name="connsiteY2" fmla="*/ 301856 h 2106745"/>
                              <a:gd name="connsiteX3" fmla="*/ 3808566 w 4414868"/>
                              <a:gd name="connsiteY3" fmla="*/ 426316 h 2106745"/>
                              <a:gd name="connsiteX4" fmla="*/ 4331404 w 4414868"/>
                              <a:gd name="connsiteY4" fmla="*/ 244755 h 2106745"/>
                              <a:gd name="connsiteX5" fmla="*/ 1979529 w 4414868"/>
                              <a:gd name="connsiteY5" fmla="*/ 2106745 h 2106745"/>
                              <a:gd name="connsiteX6" fmla="*/ 0 w 4414868"/>
                              <a:gd name="connsiteY6" fmla="*/ 1063858 h 2106745"/>
                              <a:gd name="connsiteX0" fmla="*/ 0 w 4409071"/>
                              <a:gd name="connsiteY0" fmla="*/ 991828 h 2034715"/>
                              <a:gd name="connsiteX1" fmla="*/ 1992229 w 4409071"/>
                              <a:gd name="connsiteY1" fmla="*/ 1789060 h 2034715"/>
                              <a:gd name="connsiteX2" fmla="*/ 4176864 w 4409071"/>
                              <a:gd name="connsiteY2" fmla="*/ 229826 h 2034715"/>
                              <a:gd name="connsiteX3" fmla="*/ 3808566 w 4409071"/>
                              <a:gd name="connsiteY3" fmla="*/ 354286 h 2034715"/>
                              <a:gd name="connsiteX4" fmla="*/ 4331404 w 4409071"/>
                              <a:gd name="connsiteY4" fmla="*/ 172725 h 2034715"/>
                              <a:gd name="connsiteX5" fmla="*/ 1979529 w 4409071"/>
                              <a:gd name="connsiteY5" fmla="*/ 2034715 h 2034715"/>
                              <a:gd name="connsiteX6" fmla="*/ 0 w 4409071"/>
                              <a:gd name="connsiteY6" fmla="*/ 991828 h 2034715"/>
                              <a:gd name="connsiteX0" fmla="*/ 0 w 4416128"/>
                              <a:gd name="connsiteY0" fmla="*/ 922507 h 1965394"/>
                              <a:gd name="connsiteX1" fmla="*/ 1992229 w 4416128"/>
                              <a:gd name="connsiteY1" fmla="*/ 1719739 h 1965394"/>
                              <a:gd name="connsiteX2" fmla="*/ 4176864 w 4416128"/>
                              <a:gd name="connsiteY2" fmla="*/ 160505 h 1965394"/>
                              <a:gd name="connsiteX3" fmla="*/ 3884766 w 4416128"/>
                              <a:gd name="connsiteY3" fmla="*/ 559285 h 1965394"/>
                              <a:gd name="connsiteX4" fmla="*/ 4331404 w 4416128"/>
                              <a:gd name="connsiteY4" fmla="*/ 103404 h 1965394"/>
                              <a:gd name="connsiteX5" fmla="*/ 1979529 w 4416128"/>
                              <a:gd name="connsiteY5" fmla="*/ 1965394 h 1965394"/>
                              <a:gd name="connsiteX6" fmla="*/ 0 w 4416128"/>
                              <a:gd name="connsiteY6" fmla="*/ 922507 h 1965394"/>
                              <a:gd name="connsiteX0" fmla="*/ 0 w 4407713"/>
                              <a:gd name="connsiteY0" fmla="*/ 933392 h 1976279"/>
                              <a:gd name="connsiteX1" fmla="*/ 1992229 w 4407713"/>
                              <a:gd name="connsiteY1" fmla="*/ 1730624 h 1976279"/>
                              <a:gd name="connsiteX2" fmla="*/ 4176864 w 4407713"/>
                              <a:gd name="connsiteY2" fmla="*/ 171390 h 1976279"/>
                              <a:gd name="connsiteX3" fmla="*/ 3884766 w 4407713"/>
                              <a:gd name="connsiteY3" fmla="*/ 570170 h 1976279"/>
                              <a:gd name="connsiteX4" fmla="*/ 4331404 w 4407713"/>
                              <a:gd name="connsiteY4" fmla="*/ 114289 h 1976279"/>
                              <a:gd name="connsiteX5" fmla="*/ 1979529 w 4407713"/>
                              <a:gd name="connsiteY5" fmla="*/ 1976279 h 1976279"/>
                              <a:gd name="connsiteX6" fmla="*/ 0 w 4407713"/>
                              <a:gd name="connsiteY6" fmla="*/ 933392 h 1976279"/>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265" h="2106871">
                                <a:moveTo>
                                  <a:pt x="0" y="1063984"/>
                                </a:moveTo>
                                <a:cubicBezTo>
                                  <a:pt x="460876" y="1431328"/>
                                  <a:pt x="1169085" y="1866296"/>
                                  <a:pt x="1992229" y="1861216"/>
                                </a:cubicBezTo>
                                <a:cubicBezTo>
                                  <a:pt x="2815373" y="1856136"/>
                                  <a:pt x="4120522" y="1323431"/>
                                  <a:pt x="4176864" y="301982"/>
                                </a:cubicBezTo>
                                <a:cubicBezTo>
                                  <a:pt x="4159547" y="268593"/>
                                  <a:pt x="3859009" y="710279"/>
                                  <a:pt x="3884766" y="700762"/>
                                </a:cubicBezTo>
                                <a:cubicBezTo>
                                  <a:pt x="3932536" y="231082"/>
                                  <a:pt x="4400023" y="-332370"/>
                                  <a:pt x="4331404" y="244881"/>
                                </a:cubicBezTo>
                                <a:cubicBezTo>
                                  <a:pt x="4116829" y="1010748"/>
                                  <a:pt x="3638094" y="2033154"/>
                                  <a:pt x="1979529" y="2106871"/>
                                </a:cubicBezTo>
                                <a:cubicBezTo>
                                  <a:pt x="578151" y="2016762"/>
                                  <a:pt x="0" y="1091803"/>
                                  <a:pt x="0" y="1063984"/>
                                </a:cubicBezTo>
                                <a:close/>
                              </a:path>
                            </a:pathLst>
                          </a:cu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120" name="Rectangle 12">
                            <a:extLst>
                              <a:ext uri="{FF2B5EF4-FFF2-40B4-BE49-F238E27FC236}">
                                <a16:creationId xmlns:a16="http://schemas.microsoft.com/office/drawing/2014/main" id="{74C28911-73B9-4EF2-83DA-3AFECED19633}"/>
                              </a:ext>
                            </a:extLst>
                          </p:cNvPr>
                          <p:cNvSpPr/>
                          <p:nvPr/>
                        </p:nvSpPr>
                        <p:spPr>
                          <a:xfrm>
                            <a:off x="627820" y="1975007"/>
                            <a:ext cx="398449" cy="180878"/>
                          </a:xfrm>
                          <a:custGeom>
                            <a:avLst/>
                            <a:gdLst>
                              <a:gd name="connsiteX0" fmla="*/ 0 w 3641858"/>
                              <a:gd name="connsiteY0" fmla="*/ 0 h 1765299"/>
                              <a:gd name="connsiteX1" fmla="*/ 3641858 w 3641858"/>
                              <a:gd name="connsiteY1" fmla="*/ 0 h 1765299"/>
                              <a:gd name="connsiteX2" fmla="*/ 3641858 w 3641858"/>
                              <a:gd name="connsiteY2" fmla="*/ 1765299 h 1765299"/>
                              <a:gd name="connsiteX3" fmla="*/ 0 w 3641858"/>
                              <a:gd name="connsiteY3" fmla="*/ 1765299 h 1765299"/>
                              <a:gd name="connsiteX4" fmla="*/ 0 w 3641858"/>
                              <a:gd name="connsiteY4" fmla="*/ 0 h 1765299"/>
                              <a:gd name="connsiteX0" fmla="*/ 0 w 3641858"/>
                              <a:gd name="connsiteY0" fmla="*/ 0 h 1765299"/>
                              <a:gd name="connsiteX1" fmla="*/ 3641858 w 3641858"/>
                              <a:gd name="connsiteY1" fmla="*/ 0 h 1765299"/>
                              <a:gd name="connsiteX2" fmla="*/ 3638550 w 3641858"/>
                              <a:gd name="connsiteY2" fmla="*/ 965199 h 1765299"/>
                              <a:gd name="connsiteX3" fmla="*/ 3641858 w 3641858"/>
                              <a:gd name="connsiteY3" fmla="*/ 1765299 h 1765299"/>
                              <a:gd name="connsiteX4" fmla="*/ 0 w 3641858"/>
                              <a:gd name="connsiteY4" fmla="*/ 1765299 h 1765299"/>
                              <a:gd name="connsiteX5" fmla="*/ 0 w 3641858"/>
                              <a:gd name="connsiteY5"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9525 w 3651383"/>
                              <a:gd name="connsiteY4" fmla="*/ 1765299 h 1765299"/>
                              <a:gd name="connsiteX5" fmla="*/ 0 w 3651383"/>
                              <a:gd name="connsiteY5" fmla="*/ 660399 h 1765299"/>
                              <a:gd name="connsiteX6" fmla="*/ 9525 w 3651383"/>
                              <a:gd name="connsiteY6"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765299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6" fmla="*/ 9525 w 3651383"/>
                              <a:gd name="connsiteY6" fmla="*/ 0 h 1765299"/>
                              <a:gd name="connsiteX0" fmla="*/ 0 w 3651383"/>
                              <a:gd name="connsiteY0" fmla="*/ 660399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0" fmla="*/ 0 w 3651383"/>
                              <a:gd name="connsiteY0" fmla="*/ 0 h 1104900"/>
                              <a:gd name="connsiteX1" fmla="*/ 3648075 w 3651383"/>
                              <a:gd name="connsiteY1" fmla="*/ 304800 h 1104900"/>
                              <a:gd name="connsiteX2" fmla="*/ 3651383 w 3651383"/>
                              <a:gd name="connsiteY2" fmla="*/ 1104900 h 1104900"/>
                              <a:gd name="connsiteX3" fmla="*/ 628651 w 3651383"/>
                              <a:gd name="connsiteY3" fmla="*/ 1019175 h 1104900"/>
                              <a:gd name="connsiteX4" fmla="*/ 0 w 3651383"/>
                              <a:gd name="connsiteY4" fmla="*/ 0 h 1104900"/>
                              <a:gd name="connsiteX0" fmla="*/ 0 w 3651253"/>
                              <a:gd name="connsiteY0" fmla="*/ 0 h 1022239"/>
                              <a:gd name="connsiteX1" fmla="*/ 3648075 w 3651253"/>
                              <a:gd name="connsiteY1" fmla="*/ 304800 h 1022239"/>
                              <a:gd name="connsiteX2" fmla="*/ 628651 w 3651253"/>
                              <a:gd name="connsiteY2" fmla="*/ 1019175 h 1022239"/>
                              <a:gd name="connsiteX3" fmla="*/ 0 w 3651253"/>
                              <a:gd name="connsiteY3" fmla="*/ 0 h 1022239"/>
                              <a:gd name="connsiteX0" fmla="*/ 0 w 3651253"/>
                              <a:gd name="connsiteY0" fmla="*/ 332777 h 1355016"/>
                              <a:gd name="connsiteX1" fmla="*/ 3648075 w 3651253"/>
                              <a:gd name="connsiteY1" fmla="*/ 637577 h 1355016"/>
                              <a:gd name="connsiteX2" fmla="*/ 628651 w 3651253"/>
                              <a:gd name="connsiteY2" fmla="*/ 1351952 h 1355016"/>
                              <a:gd name="connsiteX3" fmla="*/ 0 w 3651253"/>
                              <a:gd name="connsiteY3" fmla="*/ 332777 h 1355016"/>
                              <a:gd name="connsiteX0" fmla="*/ 0 w 3651253"/>
                              <a:gd name="connsiteY0" fmla="*/ 479396 h 1501635"/>
                              <a:gd name="connsiteX1" fmla="*/ 3648075 w 3651253"/>
                              <a:gd name="connsiteY1" fmla="*/ 784196 h 1501635"/>
                              <a:gd name="connsiteX2" fmla="*/ 628651 w 3651253"/>
                              <a:gd name="connsiteY2" fmla="*/ 1498571 h 1501635"/>
                              <a:gd name="connsiteX3" fmla="*/ 0 w 3651253"/>
                              <a:gd name="connsiteY3" fmla="*/ 479396 h 1501635"/>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317004 w 3968257"/>
                              <a:gd name="connsiteY0" fmla="*/ 658518 h 1680757"/>
                              <a:gd name="connsiteX1" fmla="*/ 3965079 w 3968257"/>
                              <a:gd name="connsiteY1" fmla="*/ 963318 h 1680757"/>
                              <a:gd name="connsiteX2" fmla="*/ 945655 w 3968257"/>
                              <a:gd name="connsiteY2" fmla="*/ 1677693 h 1680757"/>
                              <a:gd name="connsiteX3" fmla="*/ 317004 w 3968257"/>
                              <a:gd name="connsiteY3" fmla="*/ 658518 h 1680757"/>
                              <a:gd name="connsiteX0" fmla="*/ 389853 w 4041106"/>
                              <a:gd name="connsiteY0" fmla="*/ 658518 h 1680757"/>
                              <a:gd name="connsiteX1" fmla="*/ 4037928 w 4041106"/>
                              <a:gd name="connsiteY1" fmla="*/ 963318 h 1680757"/>
                              <a:gd name="connsiteX2" fmla="*/ 1018504 w 4041106"/>
                              <a:gd name="connsiteY2" fmla="*/ 1677693 h 1680757"/>
                              <a:gd name="connsiteX3" fmla="*/ 389853 w 4041106"/>
                              <a:gd name="connsiteY3" fmla="*/ 658518 h 1680757"/>
                              <a:gd name="connsiteX0" fmla="*/ 410795 w 4062048"/>
                              <a:gd name="connsiteY0" fmla="*/ 658518 h 1744252"/>
                              <a:gd name="connsiteX1" fmla="*/ 4058870 w 4062048"/>
                              <a:gd name="connsiteY1" fmla="*/ 963318 h 1744252"/>
                              <a:gd name="connsiteX2" fmla="*/ 1039446 w 4062048"/>
                              <a:gd name="connsiteY2" fmla="*/ 1677693 h 1744252"/>
                              <a:gd name="connsiteX3" fmla="*/ 410795 w 4062048"/>
                              <a:gd name="connsiteY3" fmla="*/ 658518 h 1744252"/>
                              <a:gd name="connsiteX0" fmla="*/ 406669 w 4057922"/>
                              <a:gd name="connsiteY0" fmla="*/ 658518 h 1737209"/>
                              <a:gd name="connsiteX1" fmla="*/ 4054744 w 4057922"/>
                              <a:gd name="connsiteY1" fmla="*/ 963318 h 1737209"/>
                              <a:gd name="connsiteX2" fmla="*/ 1035320 w 4057922"/>
                              <a:gd name="connsiteY2" fmla="*/ 1677693 h 1737209"/>
                              <a:gd name="connsiteX3" fmla="*/ 406669 w 4057922"/>
                              <a:gd name="connsiteY3" fmla="*/ 658518 h 1737209"/>
                              <a:gd name="connsiteX0" fmla="*/ 406669 w 4059568"/>
                              <a:gd name="connsiteY0" fmla="*/ 658518 h 1737209"/>
                              <a:gd name="connsiteX1" fmla="*/ 4054744 w 4059568"/>
                              <a:gd name="connsiteY1" fmla="*/ 963318 h 1737209"/>
                              <a:gd name="connsiteX2" fmla="*/ 1035320 w 4059568"/>
                              <a:gd name="connsiteY2" fmla="*/ 1677693 h 1737209"/>
                              <a:gd name="connsiteX3" fmla="*/ 406669 w 4059568"/>
                              <a:gd name="connsiteY3" fmla="*/ 658518 h 1737209"/>
                              <a:gd name="connsiteX0" fmla="*/ 406669 w 4060473"/>
                              <a:gd name="connsiteY0" fmla="*/ 658518 h 1737209"/>
                              <a:gd name="connsiteX1" fmla="*/ 4054744 w 4060473"/>
                              <a:gd name="connsiteY1" fmla="*/ 963318 h 1737209"/>
                              <a:gd name="connsiteX2" fmla="*/ 1035320 w 4060473"/>
                              <a:gd name="connsiteY2" fmla="*/ 1677693 h 1737209"/>
                              <a:gd name="connsiteX3" fmla="*/ 406669 w 4060473"/>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27725 w 4075800"/>
                              <a:gd name="connsiteY0" fmla="*/ 658518 h 1767299"/>
                              <a:gd name="connsiteX1" fmla="*/ 4075800 w 4075800"/>
                              <a:gd name="connsiteY1" fmla="*/ 963318 h 1767299"/>
                              <a:gd name="connsiteX2" fmla="*/ 1056376 w 4075800"/>
                              <a:gd name="connsiteY2" fmla="*/ 1677693 h 1767299"/>
                              <a:gd name="connsiteX3" fmla="*/ 427725 w 4075800"/>
                              <a:gd name="connsiteY3" fmla="*/ 658518 h 1767299"/>
                              <a:gd name="connsiteX0" fmla="*/ 394388 w 4042463"/>
                              <a:gd name="connsiteY0" fmla="*/ 658518 h 1761099"/>
                              <a:gd name="connsiteX1" fmla="*/ 4042463 w 4042463"/>
                              <a:gd name="connsiteY1" fmla="*/ 963318 h 1761099"/>
                              <a:gd name="connsiteX2" fmla="*/ 1023039 w 4042463"/>
                              <a:gd name="connsiteY2" fmla="*/ 1677693 h 1761099"/>
                              <a:gd name="connsiteX3" fmla="*/ 394388 w 4042463"/>
                              <a:gd name="connsiteY3" fmla="*/ 658518 h 1761099"/>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38649 h 1741230"/>
                              <a:gd name="connsiteX1" fmla="*/ 4042463 w 4042463"/>
                              <a:gd name="connsiteY1" fmla="*/ 943449 h 1741230"/>
                              <a:gd name="connsiteX2" fmla="*/ 1023039 w 4042463"/>
                              <a:gd name="connsiteY2" fmla="*/ 1657824 h 1741230"/>
                              <a:gd name="connsiteX3" fmla="*/ 394388 w 4042463"/>
                              <a:gd name="connsiteY3" fmla="*/ 638649 h 1741230"/>
                              <a:gd name="connsiteX0" fmla="*/ 394388 w 4042463"/>
                              <a:gd name="connsiteY0" fmla="*/ 668421 h 1771002"/>
                              <a:gd name="connsiteX1" fmla="*/ 4042463 w 4042463"/>
                              <a:gd name="connsiteY1" fmla="*/ 973221 h 1771002"/>
                              <a:gd name="connsiteX2" fmla="*/ 1023039 w 4042463"/>
                              <a:gd name="connsiteY2" fmla="*/ 1687596 h 1771002"/>
                              <a:gd name="connsiteX3" fmla="*/ 394388 w 4042463"/>
                              <a:gd name="connsiteY3" fmla="*/ 668421 h 177100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93225 h 1778132"/>
                              <a:gd name="connsiteX1" fmla="*/ 4031801 w 4031801"/>
                              <a:gd name="connsiteY1" fmla="*/ 978069 h 1778132"/>
                              <a:gd name="connsiteX2" fmla="*/ 1012377 w 4031801"/>
                              <a:gd name="connsiteY2" fmla="*/ 1692444 h 1778132"/>
                              <a:gd name="connsiteX3" fmla="*/ 397029 w 4031801"/>
                              <a:gd name="connsiteY3" fmla="*/ 693225 h 177813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88786 h 1773693"/>
                              <a:gd name="connsiteX1" fmla="*/ 4031801 w 4031801"/>
                              <a:gd name="connsiteY1" fmla="*/ 973630 h 1773693"/>
                              <a:gd name="connsiteX2" fmla="*/ 1012377 w 4031801"/>
                              <a:gd name="connsiteY2" fmla="*/ 1688005 h 1773693"/>
                              <a:gd name="connsiteX3" fmla="*/ 397029 w 4031801"/>
                              <a:gd name="connsiteY3" fmla="*/ 688786 h 1773693"/>
                              <a:gd name="connsiteX0" fmla="*/ 382477 w 4017249"/>
                              <a:gd name="connsiteY0" fmla="*/ 688786 h 1774774"/>
                              <a:gd name="connsiteX1" fmla="*/ 4017249 w 4017249"/>
                              <a:gd name="connsiteY1" fmla="*/ 973630 h 1774774"/>
                              <a:gd name="connsiteX2" fmla="*/ 997825 w 4017249"/>
                              <a:gd name="connsiteY2" fmla="*/ 1688005 h 1774774"/>
                              <a:gd name="connsiteX3" fmla="*/ 382477 w 4017249"/>
                              <a:gd name="connsiteY3" fmla="*/ 688786 h 1774774"/>
                              <a:gd name="connsiteX0" fmla="*/ 380162 w 4014934"/>
                              <a:gd name="connsiteY0" fmla="*/ 688786 h 1808413"/>
                              <a:gd name="connsiteX1" fmla="*/ 4014934 w 4014934"/>
                              <a:gd name="connsiteY1" fmla="*/ 973630 h 1808413"/>
                              <a:gd name="connsiteX2" fmla="*/ 995510 w 4014934"/>
                              <a:gd name="connsiteY2" fmla="*/ 1688005 h 1808413"/>
                              <a:gd name="connsiteX3" fmla="*/ 380162 w 4014934"/>
                              <a:gd name="connsiteY3" fmla="*/ 688786 h 1808413"/>
                              <a:gd name="connsiteX0" fmla="*/ 330859 w 3965631"/>
                              <a:gd name="connsiteY0" fmla="*/ 688786 h 1800232"/>
                              <a:gd name="connsiteX1" fmla="*/ 3965631 w 3965631"/>
                              <a:gd name="connsiteY1" fmla="*/ 973630 h 1800232"/>
                              <a:gd name="connsiteX2" fmla="*/ 946207 w 3965631"/>
                              <a:gd name="connsiteY2" fmla="*/ 1688005 h 1800232"/>
                              <a:gd name="connsiteX3" fmla="*/ 330859 w 3965631"/>
                              <a:gd name="connsiteY3" fmla="*/ 688786 h 1800232"/>
                            </a:gdLst>
                            <a:ahLst/>
                            <a:cxnLst>
                              <a:cxn ang="0">
                                <a:pos x="connsiteX0" y="connsiteY0"/>
                              </a:cxn>
                              <a:cxn ang="0">
                                <a:pos x="connsiteX1" y="connsiteY1"/>
                              </a:cxn>
                              <a:cxn ang="0">
                                <a:pos x="connsiteX2" y="connsiteY2"/>
                              </a:cxn>
                              <a:cxn ang="0">
                                <a:pos x="connsiteX3" y="connsiteY3"/>
                              </a:cxn>
                            </a:cxnLst>
                            <a:rect l="l" t="t" r="r" b="b"/>
                            <a:pathLst>
                              <a:path w="3965631" h="1800232">
                                <a:moveTo>
                                  <a:pt x="330859" y="688786"/>
                                </a:moveTo>
                                <a:cubicBezTo>
                                  <a:pt x="814980" y="116078"/>
                                  <a:pt x="2621692" y="-645318"/>
                                  <a:pt x="3965631" y="973630"/>
                                </a:cubicBezTo>
                                <a:cubicBezTo>
                                  <a:pt x="3232206" y="772017"/>
                                  <a:pt x="2725794" y="243380"/>
                                  <a:pt x="946207" y="1688005"/>
                                </a:cubicBezTo>
                                <a:cubicBezTo>
                                  <a:pt x="492786" y="2041030"/>
                                  <a:pt x="-522922" y="1521094"/>
                                  <a:pt x="330859" y="688786"/>
                                </a:cubicBezTo>
                                <a:close/>
                              </a:path>
                            </a:pathLst>
                          </a:custGeom>
                          <a:solidFill>
                            <a:srgbClr val="2D2E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grpSp>
                  </p:grpSp>
                </p:grpSp>
              </p:grpSp>
            </p:grpSp>
            <p:grpSp>
              <p:nvGrpSpPr>
                <p:cNvPr id="82" name="Group 81">
                  <a:extLst>
                    <a:ext uri="{FF2B5EF4-FFF2-40B4-BE49-F238E27FC236}">
                      <a16:creationId xmlns:a16="http://schemas.microsoft.com/office/drawing/2014/main" id="{A1CBC424-2333-4477-9F23-C3900AA5F9D3}"/>
                    </a:ext>
                  </a:extLst>
                </p:cNvPr>
                <p:cNvGrpSpPr/>
                <p:nvPr/>
              </p:nvGrpSpPr>
              <p:grpSpPr>
                <a:xfrm flipH="1">
                  <a:off x="626638" y="1948700"/>
                  <a:ext cx="4476296" cy="1071476"/>
                  <a:chOff x="3795005" y="776750"/>
                  <a:chExt cx="4476296" cy="1071476"/>
                </a:xfrm>
              </p:grpSpPr>
              <p:sp>
                <p:nvSpPr>
                  <p:cNvPr id="83" name="Rectangle 36">
                    <a:extLst>
                      <a:ext uri="{FF2B5EF4-FFF2-40B4-BE49-F238E27FC236}">
                        <a16:creationId xmlns:a16="http://schemas.microsoft.com/office/drawing/2014/main" id="{54A61670-D1B4-49BE-9AE8-229D5BEF7DFC}"/>
                      </a:ext>
                    </a:extLst>
                  </p:cNvPr>
                  <p:cNvSpPr/>
                  <p:nvPr/>
                </p:nvSpPr>
                <p:spPr>
                  <a:xfrm rot="16200000" flipH="1">
                    <a:off x="6131232" y="339239"/>
                    <a:ext cx="130088" cy="2833804"/>
                  </a:xfrm>
                  <a:custGeom>
                    <a:avLst/>
                    <a:gdLst>
                      <a:gd name="connsiteX0" fmla="*/ 0 w 107934"/>
                      <a:gd name="connsiteY0" fmla="*/ 0 h 800301"/>
                      <a:gd name="connsiteX1" fmla="*/ 107934 w 107934"/>
                      <a:gd name="connsiteY1" fmla="*/ 0 h 800301"/>
                      <a:gd name="connsiteX2" fmla="*/ 107934 w 107934"/>
                      <a:gd name="connsiteY2" fmla="*/ 800301 h 800301"/>
                      <a:gd name="connsiteX3" fmla="*/ 0 w 107934"/>
                      <a:gd name="connsiteY3" fmla="*/ 800301 h 800301"/>
                      <a:gd name="connsiteX4" fmla="*/ 0 w 107934"/>
                      <a:gd name="connsiteY4" fmla="*/ 0 h 800301"/>
                      <a:gd name="connsiteX0" fmla="*/ 0 w 107934"/>
                      <a:gd name="connsiteY0" fmla="*/ 0 h 800301"/>
                      <a:gd name="connsiteX1" fmla="*/ 107934 w 107934"/>
                      <a:gd name="connsiteY1" fmla="*/ 800301 h 800301"/>
                      <a:gd name="connsiteX2" fmla="*/ 0 w 107934"/>
                      <a:gd name="connsiteY2" fmla="*/ 800301 h 800301"/>
                      <a:gd name="connsiteX3" fmla="*/ 0 w 107934"/>
                      <a:gd name="connsiteY3" fmla="*/ 0 h 800301"/>
                      <a:gd name="connsiteX0" fmla="*/ 39638 w 147572"/>
                      <a:gd name="connsiteY0" fmla="*/ 0 h 800302"/>
                      <a:gd name="connsiteX1" fmla="*/ 147572 w 147572"/>
                      <a:gd name="connsiteY1" fmla="*/ 800301 h 800302"/>
                      <a:gd name="connsiteX2" fmla="*/ 0 w 147572"/>
                      <a:gd name="connsiteY2" fmla="*/ 800302 h 800302"/>
                      <a:gd name="connsiteX3" fmla="*/ 39638 w 147572"/>
                      <a:gd name="connsiteY3" fmla="*/ 0 h 800302"/>
                    </a:gdLst>
                    <a:ahLst/>
                    <a:cxnLst>
                      <a:cxn ang="0">
                        <a:pos x="connsiteX0" y="connsiteY0"/>
                      </a:cxn>
                      <a:cxn ang="0">
                        <a:pos x="connsiteX1" y="connsiteY1"/>
                      </a:cxn>
                      <a:cxn ang="0">
                        <a:pos x="connsiteX2" y="connsiteY2"/>
                      </a:cxn>
                      <a:cxn ang="0">
                        <a:pos x="connsiteX3" y="connsiteY3"/>
                      </a:cxn>
                    </a:cxnLst>
                    <a:rect l="l" t="t" r="r" b="b"/>
                    <a:pathLst>
                      <a:path w="147572" h="800302">
                        <a:moveTo>
                          <a:pt x="39638" y="0"/>
                        </a:moveTo>
                        <a:lnTo>
                          <a:pt x="147572" y="800301"/>
                        </a:lnTo>
                        <a:lnTo>
                          <a:pt x="0" y="800302"/>
                        </a:lnTo>
                        <a:lnTo>
                          <a:pt x="39638" y="0"/>
                        </a:lnTo>
                        <a:close/>
                      </a:path>
                    </a:pathLst>
                  </a:custGeom>
                  <a:gradFill flip="none" rotWithShape="1">
                    <a:gsLst>
                      <a:gs pos="0">
                        <a:schemeClr val="tx1">
                          <a:alpha val="27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panose="020B0506020202020204" pitchFamily="34" charset="0"/>
                    </a:endParaRPr>
                  </a:p>
                </p:txBody>
              </p:sp>
              <p:sp>
                <p:nvSpPr>
                  <p:cNvPr id="84" name="Rectangle: Rounded Corners 149">
                    <a:extLst>
                      <a:ext uri="{FF2B5EF4-FFF2-40B4-BE49-F238E27FC236}">
                        <a16:creationId xmlns:a16="http://schemas.microsoft.com/office/drawing/2014/main" id="{A18861C7-D89D-4183-B505-5765D92DF333}"/>
                      </a:ext>
                    </a:extLst>
                  </p:cNvPr>
                  <p:cNvSpPr/>
                  <p:nvPr/>
                </p:nvSpPr>
                <p:spPr>
                  <a:xfrm>
                    <a:off x="4267201" y="893651"/>
                    <a:ext cx="4004100" cy="825330"/>
                  </a:xfrm>
                  <a:prstGeom prst="roundRect">
                    <a:avLst>
                      <a:gd name="adj" fmla="val 0"/>
                    </a:avLst>
                  </a:prstGeom>
                  <a:solidFill>
                    <a:schemeClr val="bg1"/>
                  </a:solidFill>
                  <a:ln w="9525">
                    <a:solidFill>
                      <a:srgbClr val="43D1A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Cond" panose="020B0506020202020204" pitchFamily="34" charset="0"/>
                    </a:endParaRPr>
                  </a:p>
                </p:txBody>
              </p:sp>
              <p:grpSp>
                <p:nvGrpSpPr>
                  <p:cNvPr id="87" name="Group 86">
                    <a:extLst>
                      <a:ext uri="{FF2B5EF4-FFF2-40B4-BE49-F238E27FC236}">
                        <a16:creationId xmlns:a16="http://schemas.microsoft.com/office/drawing/2014/main" id="{7F8FF133-9270-4736-8532-84E149577712}"/>
                      </a:ext>
                    </a:extLst>
                  </p:cNvPr>
                  <p:cNvGrpSpPr/>
                  <p:nvPr/>
                </p:nvGrpSpPr>
                <p:grpSpPr>
                  <a:xfrm>
                    <a:off x="3795005" y="776750"/>
                    <a:ext cx="970657" cy="1071476"/>
                    <a:chOff x="3795005" y="776750"/>
                    <a:chExt cx="970657" cy="1071476"/>
                  </a:xfrm>
                </p:grpSpPr>
                <p:sp>
                  <p:nvSpPr>
                    <p:cNvPr id="88" name="Freeform: Shape 156">
                      <a:extLst>
                        <a:ext uri="{FF2B5EF4-FFF2-40B4-BE49-F238E27FC236}">
                          <a16:creationId xmlns:a16="http://schemas.microsoft.com/office/drawing/2014/main" id="{38958DCA-6BE5-4AC7-9D59-3B11A3CF315F}"/>
                        </a:ext>
                      </a:extLst>
                    </p:cNvPr>
                    <p:cNvSpPr/>
                    <p:nvPr/>
                  </p:nvSpPr>
                  <p:spPr>
                    <a:xfrm rot="5400000">
                      <a:off x="3525080" y="1046675"/>
                      <a:ext cx="1071476" cy="531625"/>
                    </a:xfrm>
                    <a:custGeom>
                      <a:avLst/>
                      <a:gdLst>
                        <a:gd name="connsiteX0" fmla="*/ 0 w 1071476"/>
                        <a:gd name="connsiteY0" fmla="*/ 0 h 531625"/>
                        <a:gd name="connsiteX1" fmla="*/ 1071476 w 1071476"/>
                        <a:gd name="connsiteY1" fmla="*/ 0 h 531625"/>
                        <a:gd name="connsiteX2" fmla="*/ 1061043 w 1071476"/>
                        <a:gd name="connsiteY2" fmla="*/ 103490 h 531625"/>
                        <a:gd name="connsiteX3" fmla="*/ 535738 w 1071476"/>
                        <a:gd name="connsiteY3" fmla="*/ 531625 h 531625"/>
                        <a:gd name="connsiteX4" fmla="*/ 10433 w 1071476"/>
                        <a:gd name="connsiteY4" fmla="*/ 103490 h 531625"/>
                        <a:gd name="connsiteX5" fmla="*/ 0 w 1071476"/>
                        <a:gd name="connsiteY5" fmla="*/ 0 h 5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476" h="531625">
                          <a:moveTo>
                            <a:pt x="0" y="0"/>
                          </a:moveTo>
                          <a:lnTo>
                            <a:pt x="1071476" y="0"/>
                          </a:lnTo>
                          <a:lnTo>
                            <a:pt x="1061043" y="103490"/>
                          </a:lnTo>
                          <a:cubicBezTo>
                            <a:pt x="1011045" y="347826"/>
                            <a:pt x="794856" y="531625"/>
                            <a:pt x="535738" y="531625"/>
                          </a:cubicBezTo>
                          <a:cubicBezTo>
                            <a:pt x="276620" y="531625"/>
                            <a:pt x="60431" y="347826"/>
                            <a:pt x="10433" y="103490"/>
                          </a:cubicBezTo>
                          <a:lnTo>
                            <a:pt x="0" y="0"/>
                          </a:lnTo>
                          <a:close/>
                        </a:path>
                      </a:pathLst>
                    </a:custGeom>
                    <a:solidFill>
                      <a:srgbClr val="2D2E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89" name="Group 88">
                      <a:extLst>
                        <a:ext uri="{FF2B5EF4-FFF2-40B4-BE49-F238E27FC236}">
                          <a16:creationId xmlns:a16="http://schemas.microsoft.com/office/drawing/2014/main" id="{EFB292E0-0760-46F8-AD41-92C2DFF45757}"/>
                        </a:ext>
                      </a:extLst>
                    </p:cNvPr>
                    <p:cNvGrpSpPr/>
                    <p:nvPr/>
                  </p:nvGrpSpPr>
                  <p:grpSpPr>
                    <a:xfrm>
                      <a:off x="3896745" y="878028"/>
                      <a:ext cx="868917" cy="868918"/>
                      <a:chOff x="563772" y="1164394"/>
                      <a:chExt cx="969756" cy="969756"/>
                    </a:xfrm>
                  </p:grpSpPr>
                  <p:sp>
                    <p:nvSpPr>
                      <p:cNvPr id="90" name="Oval 89">
                        <a:extLst>
                          <a:ext uri="{FF2B5EF4-FFF2-40B4-BE49-F238E27FC236}">
                            <a16:creationId xmlns:a16="http://schemas.microsoft.com/office/drawing/2014/main" id="{62E89F9A-363B-4C02-8A53-E0DFE17E21F5}"/>
                          </a:ext>
                        </a:extLst>
                      </p:cNvPr>
                      <p:cNvSpPr/>
                      <p:nvPr/>
                    </p:nvSpPr>
                    <p:spPr>
                      <a:xfrm rot="5400000">
                        <a:off x="563772" y="1164394"/>
                        <a:ext cx="969756" cy="969756"/>
                      </a:xfrm>
                      <a:prstGeom prst="ellipse">
                        <a:avLst/>
                      </a:prstGeom>
                      <a:solidFill>
                        <a:schemeClr val="bg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91" name="Group 90">
                        <a:extLst>
                          <a:ext uri="{FF2B5EF4-FFF2-40B4-BE49-F238E27FC236}">
                            <a16:creationId xmlns:a16="http://schemas.microsoft.com/office/drawing/2014/main" id="{6D81FF4D-F8D5-46F7-AD6B-891F648D2992}"/>
                          </a:ext>
                        </a:extLst>
                      </p:cNvPr>
                      <p:cNvGrpSpPr/>
                      <p:nvPr/>
                    </p:nvGrpSpPr>
                    <p:grpSpPr>
                      <a:xfrm>
                        <a:off x="661678" y="1258308"/>
                        <a:ext cx="773941" cy="781925"/>
                        <a:chOff x="583178" y="1974249"/>
                        <a:chExt cx="495516" cy="500628"/>
                      </a:xfrm>
                    </p:grpSpPr>
                    <p:sp>
                      <p:nvSpPr>
                        <p:cNvPr id="92" name="Oval 91">
                          <a:extLst>
                            <a:ext uri="{FF2B5EF4-FFF2-40B4-BE49-F238E27FC236}">
                              <a16:creationId xmlns:a16="http://schemas.microsoft.com/office/drawing/2014/main" id="{D2F62A18-F52F-462F-966C-D0D1D72D4720}"/>
                            </a:ext>
                          </a:extLst>
                        </p:cNvPr>
                        <p:cNvSpPr/>
                        <p:nvPr/>
                      </p:nvSpPr>
                      <p:spPr>
                        <a:xfrm>
                          <a:off x="583178" y="1978611"/>
                          <a:ext cx="495516" cy="496266"/>
                        </a:xfrm>
                        <a:prstGeom prst="ellipse">
                          <a:avLst/>
                        </a:prstGeom>
                        <a:solidFill>
                          <a:srgbClr val="2D2E9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grpSp>
                      <p:nvGrpSpPr>
                        <p:cNvPr id="93" name="Group 92">
                          <a:extLst>
                            <a:ext uri="{FF2B5EF4-FFF2-40B4-BE49-F238E27FC236}">
                              <a16:creationId xmlns:a16="http://schemas.microsoft.com/office/drawing/2014/main" id="{918F6A49-4ECE-4DDE-856F-BCA3800DCA49}"/>
                            </a:ext>
                          </a:extLst>
                        </p:cNvPr>
                        <p:cNvGrpSpPr/>
                        <p:nvPr/>
                      </p:nvGrpSpPr>
                      <p:grpSpPr>
                        <a:xfrm>
                          <a:off x="589449" y="1974249"/>
                          <a:ext cx="485186" cy="498844"/>
                          <a:chOff x="589449" y="1974249"/>
                          <a:chExt cx="485186" cy="498844"/>
                        </a:xfrm>
                      </p:grpSpPr>
                      <p:sp>
                        <p:nvSpPr>
                          <p:cNvPr id="94" name="Rectangle 17">
                            <a:extLst>
                              <a:ext uri="{FF2B5EF4-FFF2-40B4-BE49-F238E27FC236}">
                                <a16:creationId xmlns:a16="http://schemas.microsoft.com/office/drawing/2014/main" id="{0E978664-40E3-457E-8DB9-C5846B80E029}"/>
                              </a:ext>
                            </a:extLst>
                          </p:cNvPr>
                          <p:cNvSpPr/>
                          <p:nvPr/>
                        </p:nvSpPr>
                        <p:spPr>
                          <a:xfrm>
                            <a:off x="589449" y="2165492"/>
                            <a:ext cx="28417" cy="118801"/>
                          </a:xfrm>
                          <a:custGeom>
                            <a:avLst/>
                            <a:gdLst>
                              <a:gd name="connsiteX0" fmla="*/ 0 w 478355"/>
                              <a:gd name="connsiteY0" fmla="*/ 0 h 1133476"/>
                              <a:gd name="connsiteX1" fmla="*/ 478355 w 478355"/>
                              <a:gd name="connsiteY1" fmla="*/ 0 h 1133476"/>
                              <a:gd name="connsiteX2" fmla="*/ 478355 w 478355"/>
                              <a:gd name="connsiteY2" fmla="*/ 1133476 h 1133476"/>
                              <a:gd name="connsiteX3" fmla="*/ 0 w 478355"/>
                              <a:gd name="connsiteY3" fmla="*/ 1133476 h 1133476"/>
                              <a:gd name="connsiteX4" fmla="*/ 0 w 478355"/>
                              <a:gd name="connsiteY4" fmla="*/ 0 h 1133476"/>
                              <a:gd name="connsiteX0" fmla="*/ 0 w 478355"/>
                              <a:gd name="connsiteY0" fmla="*/ 0 h 1133476"/>
                              <a:gd name="connsiteX1" fmla="*/ 286421 w 478355"/>
                              <a:gd name="connsiteY1" fmla="*/ 1 h 1133476"/>
                              <a:gd name="connsiteX2" fmla="*/ 478355 w 478355"/>
                              <a:gd name="connsiteY2" fmla="*/ 0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0 h 1133476"/>
                              <a:gd name="connsiteX1" fmla="*/ 286421 w 478355"/>
                              <a:gd name="connsiteY1" fmla="*/ 1 h 1133476"/>
                              <a:gd name="connsiteX2" fmla="*/ 478355 w 478355"/>
                              <a:gd name="connsiteY2" fmla="*/ 0 h 1133476"/>
                              <a:gd name="connsiteX3" fmla="*/ 476921 w 478355"/>
                              <a:gd name="connsiteY3" fmla="*/ 171451 h 1133476"/>
                              <a:gd name="connsiteX4" fmla="*/ 478355 w 478355"/>
                              <a:gd name="connsiteY4" fmla="*/ 1133476 h 1133476"/>
                              <a:gd name="connsiteX5" fmla="*/ 0 w 478355"/>
                              <a:gd name="connsiteY5" fmla="*/ 1133476 h 1133476"/>
                              <a:gd name="connsiteX6" fmla="*/ 0 w 478355"/>
                              <a:gd name="connsiteY6" fmla="*/ 0 h 1133476"/>
                              <a:gd name="connsiteX0" fmla="*/ 0 w 478355"/>
                              <a:gd name="connsiteY0" fmla="*/ 0 h 1133476"/>
                              <a:gd name="connsiteX1" fmla="*/ 286421 w 478355"/>
                              <a:gd name="connsiteY1" fmla="*/ 1 h 1133476"/>
                              <a:gd name="connsiteX2" fmla="*/ 476921 w 478355"/>
                              <a:gd name="connsiteY2" fmla="*/ 171451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0 w 478355"/>
                              <a:gd name="connsiteY4" fmla="*/ 1133475 h 1133475"/>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300709 w 478355"/>
                              <a:gd name="connsiteY4" fmla="*/ 1128713 h 1133475"/>
                              <a:gd name="connsiteX5" fmla="*/ 0 w 478355"/>
                              <a:gd name="connsiteY5" fmla="*/ 1133475 h 1133475"/>
                              <a:gd name="connsiteX0" fmla="*/ 0 w 476921"/>
                              <a:gd name="connsiteY0" fmla="*/ 1133475 h 1133475"/>
                              <a:gd name="connsiteX1" fmla="*/ 286421 w 476921"/>
                              <a:gd name="connsiteY1" fmla="*/ 0 h 1133475"/>
                              <a:gd name="connsiteX2" fmla="*/ 476921 w 476921"/>
                              <a:gd name="connsiteY2" fmla="*/ 171450 h 1133475"/>
                              <a:gd name="connsiteX3" fmla="*/ 300709 w 476921"/>
                              <a:gd name="connsiteY3" fmla="*/ 1128713 h 1133475"/>
                              <a:gd name="connsiteX4" fmla="*/ 0 w 476921"/>
                              <a:gd name="connsiteY4" fmla="*/ 1133475 h 1133475"/>
                              <a:gd name="connsiteX0" fmla="*/ 14288 w 190500"/>
                              <a:gd name="connsiteY0" fmla="*/ 1128713 h 1128713"/>
                              <a:gd name="connsiteX1" fmla="*/ 0 w 190500"/>
                              <a:gd name="connsiteY1" fmla="*/ 0 h 1128713"/>
                              <a:gd name="connsiteX2" fmla="*/ 190500 w 190500"/>
                              <a:gd name="connsiteY2" fmla="*/ 171450 h 1128713"/>
                              <a:gd name="connsiteX3" fmla="*/ 14288 w 190500"/>
                              <a:gd name="connsiteY3" fmla="*/ 1128713 h 1128713"/>
                              <a:gd name="connsiteX0" fmla="*/ 59936 w 236148"/>
                              <a:gd name="connsiteY0" fmla="*/ 1128713 h 1128713"/>
                              <a:gd name="connsiteX1" fmla="*/ 45648 w 236148"/>
                              <a:gd name="connsiteY1" fmla="*/ 0 h 1128713"/>
                              <a:gd name="connsiteX2" fmla="*/ 236148 w 236148"/>
                              <a:gd name="connsiteY2" fmla="*/ 171450 h 1128713"/>
                              <a:gd name="connsiteX3" fmla="*/ 59936 w 236148"/>
                              <a:gd name="connsiteY3" fmla="*/ 1128713 h 1128713"/>
                              <a:gd name="connsiteX0" fmla="*/ 82529 w 258741"/>
                              <a:gd name="connsiteY0" fmla="*/ 1128713 h 1128713"/>
                              <a:gd name="connsiteX1" fmla="*/ 68241 w 258741"/>
                              <a:gd name="connsiteY1" fmla="*/ 0 h 1128713"/>
                              <a:gd name="connsiteX2" fmla="*/ 258741 w 258741"/>
                              <a:gd name="connsiteY2" fmla="*/ 171450 h 1128713"/>
                              <a:gd name="connsiteX3" fmla="*/ 82529 w 258741"/>
                              <a:gd name="connsiteY3" fmla="*/ 1128713 h 1128713"/>
                              <a:gd name="connsiteX0" fmla="*/ 92869 w 269081"/>
                              <a:gd name="connsiteY0" fmla="*/ 1128713 h 1128713"/>
                              <a:gd name="connsiteX1" fmla="*/ 78581 w 269081"/>
                              <a:gd name="connsiteY1" fmla="*/ 0 h 1128713"/>
                              <a:gd name="connsiteX2" fmla="*/ 269081 w 269081"/>
                              <a:gd name="connsiteY2" fmla="*/ 171450 h 1128713"/>
                              <a:gd name="connsiteX3" fmla="*/ 92869 w 269081"/>
                              <a:gd name="connsiteY3" fmla="*/ 1128713 h 1128713"/>
                              <a:gd name="connsiteX0" fmla="*/ 98305 w 274517"/>
                              <a:gd name="connsiteY0" fmla="*/ 1128713 h 1128713"/>
                              <a:gd name="connsiteX1" fmla="*/ 84017 w 274517"/>
                              <a:gd name="connsiteY1" fmla="*/ 0 h 1128713"/>
                              <a:gd name="connsiteX2" fmla="*/ 274517 w 274517"/>
                              <a:gd name="connsiteY2" fmla="*/ 171450 h 1128713"/>
                              <a:gd name="connsiteX3" fmla="*/ 98305 w 274517"/>
                              <a:gd name="connsiteY3" fmla="*/ 1128713 h 1128713"/>
                              <a:gd name="connsiteX0" fmla="*/ 91093 w 267305"/>
                              <a:gd name="connsiteY0" fmla="*/ 1128713 h 1128713"/>
                              <a:gd name="connsiteX1" fmla="*/ 76805 w 267305"/>
                              <a:gd name="connsiteY1" fmla="*/ 0 h 1128713"/>
                              <a:gd name="connsiteX2" fmla="*/ 267305 w 267305"/>
                              <a:gd name="connsiteY2" fmla="*/ 171450 h 1128713"/>
                              <a:gd name="connsiteX3" fmla="*/ 91093 w 267305"/>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93773 w 269985"/>
                              <a:gd name="connsiteY0" fmla="*/ 1128713 h 1128713"/>
                              <a:gd name="connsiteX1" fmla="*/ 79485 w 269985"/>
                              <a:gd name="connsiteY1" fmla="*/ 0 h 1128713"/>
                              <a:gd name="connsiteX2" fmla="*/ 269985 w 269985"/>
                              <a:gd name="connsiteY2" fmla="*/ 171450 h 1128713"/>
                              <a:gd name="connsiteX3" fmla="*/ 93773 w 269985"/>
                              <a:gd name="connsiteY3" fmla="*/ 1128713 h 1128713"/>
                            </a:gdLst>
                            <a:ahLst/>
                            <a:cxnLst>
                              <a:cxn ang="0">
                                <a:pos x="connsiteX0" y="connsiteY0"/>
                              </a:cxn>
                              <a:cxn ang="0">
                                <a:pos x="connsiteX1" y="connsiteY1"/>
                              </a:cxn>
                              <a:cxn ang="0">
                                <a:pos x="connsiteX2" y="connsiteY2"/>
                              </a:cxn>
                              <a:cxn ang="0">
                                <a:pos x="connsiteX3" y="connsiteY3"/>
                              </a:cxn>
                            </a:cxnLst>
                            <a:rect l="l" t="t" r="r" b="b"/>
                            <a:pathLst>
                              <a:path w="269985" h="1128713">
                                <a:moveTo>
                                  <a:pt x="93773" y="1128713"/>
                                </a:moveTo>
                                <a:cubicBezTo>
                                  <a:pt x="-58627" y="738188"/>
                                  <a:pt x="3286" y="347663"/>
                                  <a:pt x="79485" y="0"/>
                                </a:cubicBezTo>
                                <a:cubicBezTo>
                                  <a:pt x="142985" y="133350"/>
                                  <a:pt x="187435" y="133350"/>
                                  <a:pt x="269985" y="171450"/>
                                </a:cubicBezTo>
                                <a:cubicBezTo>
                                  <a:pt x="101710" y="476250"/>
                                  <a:pt x="119172" y="790575"/>
                                  <a:pt x="93773" y="1128713"/>
                                </a:cubicBezTo>
                                <a:close/>
                              </a:path>
                            </a:pathLst>
                          </a:custGeom>
                          <a:gradFill>
                            <a:gsLst>
                              <a:gs pos="100000">
                                <a:schemeClr val="bg1">
                                  <a:alpha val="16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95" name="Rectangle 18">
                            <a:extLst>
                              <a:ext uri="{FF2B5EF4-FFF2-40B4-BE49-F238E27FC236}">
                                <a16:creationId xmlns:a16="http://schemas.microsoft.com/office/drawing/2014/main" id="{4EDAA6BC-8AB7-41F3-BB72-C2F972A03071}"/>
                              </a:ext>
                            </a:extLst>
                          </p:cNvPr>
                          <p:cNvSpPr/>
                          <p:nvPr/>
                        </p:nvSpPr>
                        <p:spPr>
                          <a:xfrm>
                            <a:off x="997160" y="2100209"/>
                            <a:ext cx="66878" cy="65283"/>
                          </a:xfrm>
                          <a:custGeom>
                            <a:avLst/>
                            <a:gdLst>
                              <a:gd name="connsiteX0" fmla="*/ 0 w 632224"/>
                              <a:gd name="connsiteY0" fmla="*/ 0 h 620331"/>
                              <a:gd name="connsiteX1" fmla="*/ 632224 w 632224"/>
                              <a:gd name="connsiteY1" fmla="*/ 0 h 620331"/>
                              <a:gd name="connsiteX2" fmla="*/ 632224 w 632224"/>
                              <a:gd name="connsiteY2" fmla="*/ 620331 h 620331"/>
                              <a:gd name="connsiteX3" fmla="*/ 0 w 632224"/>
                              <a:gd name="connsiteY3" fmla="*/ 620331 h 620331"/>
                              <a:gd name="connsiteX4" fmla="*/ 0 w 632224"/>
                              <a:gd name="connsiteY4"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0 w 632224"/>
                              <a:gd name="connsiteY4" fmla="*/ 620331 h 620331"/>
                              <a:gd name="connsiteX5" fmla="*/ 0 w 632224"/>
                              <a:gd name="connsiteY5"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336550 w 632224"/>
                              <a:gd name="connsiteY4" fmla="*/ 617157 h 620331"/>
                              <a:gd name="connsiteX5" fmla="*/ 0 w 632224"/>
                              <a:gd name="connsiteY5" fmla="*/ 620331 h 620331"/>
                              <a:gd name="connsiteX6" fmla="*/ 0 w 632224"/>
                              <a:gd name="connsiteY6" fmla="*/ 0 h 620331"/>
                              <a:gd name="connsiteX0" fmla="*/ 3175 w 635399"/>
                              <a:gd name="connsiteY0" fmla="*/ 0 h 620331"/>
                              <a:gd name="connsiteX1" fmla="*/ 346075 w 635399"/>
                              <a:gd name="connsiteY1" fmla="*/ 1207 h 620331"/>
                              <a:gd name="connsiteX2" fmla="*/ 635399 w 635399"/>
                              <a:gd name="connsiteY2" fmla="*/ 0 h 620331"/>
                              <a:gd name="connsiteX3" fmla="*/ 635399 w 635399"/>
                              <a:gd name="connsiteY3" fmla="*/ 620331 h 620331"/>
                              <a:gd name="connsiteX4" fmla="*/ 339725 w 635399"/>
                              <a:gd name="connsiteY4" fmla="*/ 617157 h 620331"/>
                              <a:gd name="connsiteX5" fmla="*/ 3175 w 635399"/>
                              <a:gd name="connsiteY5" fmla="*/ 620331 h 620331"/>
                              <a:gd name="connsiteX6" fmla="*/ 0 w 635399"/>
                              <a:gd name="connsiteY6" fmla="*/ 102807 h 620331"/>
                              <a:gd name="connsiteX7" fmla="*/ 3175 w 635399"/>
                              <a:gd name="connsiteY7" fmla="*/ 0 h 620331"/>
                              <a:gd name="connsiteX0" fmla="*/ 3175 w 635399"/>
                              <a:gd name="connsiteY0" fmla="*/ 0 h 620331"/>
                              <a:gd name="connsiteX1" fmla="*/ 346075 w 635399"/>
                              <a:gd name="connsiteY1" fmla="*/ 1207 h 620331"/>
                              <a:gd name="connsiteX2" fmla="*/ 635399 w 635399"/>
                              <a:gd name="connsiteY2" fmla="*/ 620331 h 620331"/>
                              <a:gd name="connsiteX3" fmla="*/ 339725 w 635399"/>
                              <a:gd name="connsiteY3" fmla="*/ 617157 h 620331"/>
                              <a:gd name="connsiteX4" fmla="*/ 3175 w 635399"/>
                              <a:gd name="connsiteY4" fmla="*/ 620331 h 620331"/>
                              <a:gd name="connsiteX5" fmla="*/ 0 w 635399"/>
                              <a:gd name="connsiteY5" fmla="*/ 102807 h 620331"/>
                              <a:gd name="connsiteX6" fmla="*/ 3175 w 635399"/>
                              <a:gd name="connsiteY6" fmla="*/ 0 h 620331"/>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3175 w 635399"/>
                              <a:gd name="connsiteY4" fmla="*/ 654758 h 654758"/>
                              <a:gd name="connsiteX5" fmla="*/ 0 w 635399"/>
                              <a:gd name="connsiteY5" fmla="*/ 137234 h 654758"/>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0 w 635399"/>
                              <a:gd name="connsiteY4" fmla="*/ 137234 h 654758"/>
                              <a:gd name="connsiteX0" fmla="*/ 0 w 635399"/>
                              <a:gd name="connsiteY0" fmla="*/ 129638 h 647162"/>
                              <a:gd name="connsiteX1" fmla="*/ 346075 w 635399"/>
                              <a:gd name="connsiteY1" fmla="*/ 28038 h 647162"/>
                              <a:gd name="connsiteX2" fmla="*/ 635399 w 635399"/>
                              <a:gd name="connsiteY2" fmla="*/ 647162 h 647162"/>
                              <a:gd name="connsiteX3" fmla="*/ 339725 w 635399"/>
                              <a:gd name="connsiteY3" fmla="*/ 643988 h 647162"/>
                              <a:gd name="connsiteX4" fmla="*/ 0 w 635399"/>
                              <a:gd name="connsiteY4" fmla="*/ 129638 h 647162"/>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99" h="620248">
                                <a:moveTo>
                                  <a:pt x="0" y="102724"/>
                                </a:moveTo>
                                <a:cubicBezTo>
                                  <a:pt x="95250" y="50337"/>
                                  <a:pt x="237000" y="-8930"/>
                                  <a:pt x="346075" y="1124"/>
                                </a:cubicBezTo>
                                <a:cubicBezTo>
                                  <a:pt x="559991" y="277349"/>
                                  <a:pt x="577058" y="429748"/>
                                  <a:pt x="635399" y="620248"/>
                                </a:cubicBezTo>
                                <a:cubicBezTo>
                                  <a:pt x="543191" y="520765"/>
                                  <a:pt x="409708" y="595907"/>
                                  <a:pt x="339725" y="617074"/>
                                </a:cubicBezTo>
                                <a:cubicBezTo>
                                  <a:pt x="296333" y="448799"/>
                                  <a:pt x="202142" y="270999"/>
                                  <a:pt x="0" y="102724"/>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96" name="Rectangle 19">
                            <a:extLst>
                              <a:ext uri="{FF2B5EF4-FFF2-40B4-BE49-F238E27FC236}">
                                <a16:creationId xmlns:a16="http://schemas.microsoft.com/office/drawing/2014/main" id="{3AD47D0D-FF05-49F5-B203-EE52B6C63C5E}"/>
                              </a:ext>
                            </a:extLst>
                          </p:cNvPr>
                          <p:cNvSpPr/>
                          <p:nvPr/>
                        </p:nvSpPr>
                        <p:spPr>
                          <a:xfrm>
                            <a:off x="977276" y="2113611"/>
                            <a:ext cx="52383" cy="77947"/>
                          </a:xfrm>
                          <a:custGeom>
                            <a:avLst/>
                            <a:gdLst>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0 h 741682"/>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288130 h 741682"/>
                              <a:gd name="connsiteX5" fmla="*/ 0 w 500946"/>
                              <a:gd name="connsiteY5" fmla="*/ 0 h 741682"/>
                              <a:gd name="connsiteX0" fmla="*/ 0 w 500946"/>
                              <a:gd name="connsiteY0" fmla="*/ 2383 h 744065"/>
                              <a:gd name="connsiteX1" fmla="*/ 164306 w 500946"/>
                              <a:gd name="connsiteY1" fmla="*/ 0 h 744065"/>
                              <a:gd name="connsiteX2" fmla="*/ 500946 w 500946"/>
                              <a:gd name="connsiteY2" fmla="*/ 2383 h 744065"/>
                              <a:gd name="connsiteX3" fmla="*/ 500946 w 500946"/>
                              <a:gd name="connsiteY3" fmla="*/ 744065 h 744065"/>
                              <a:gd name="connsiteX4" fmla="*/ 0 w 500946"/>
                              <a:gd name="connsiteY4" fmla="*/ 744065 h 744065"/>
                              <a:gd name="connsiteX5" fmla="*/ 0 w 500946"/>
                              <a:gd name="connsiteY5" fmla="*/ 290513 h 744065"/>
                              <a:gd name="connsiteX6" fmla="*/ 0 w 500946"/>
                              <a:gd name="connsiteY6"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0 w 500946"/>
                              <a:gd name="connsiteY5" fmla="*/ 744065 h 744065"/>
                              <a:gd name="connsiteX6" fmla="*/ 0 w 500946"/>
                              <a:gd name="connsiteY6" fmla="*/ 290513 h 744065"/>
                              <a:gd name="connsiteX7" fmla="*/ 0 w 500946"/>
                              <a:gd name="connsiteY7"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744065 h 744065"/>
                              <a:gd name="connsiteX7" fmla="*/ 0 w 500946"/>
                              <a:gd name="connsiteY7" fmla="*/ 290513 h 744065"/>
                              <a:gd name="connsiteX8" fmla="*/ 0 w 500946"/>
                              <a:gd name="connsiteY8"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7" fmla="*/ 0 w 500946"/>
                              <a:gd name="connsiteY7" fmla="*/ 2383 h 744065"/>
                              <a:gd name="connsiteX0" fmla="*/ 0 w 500946"/>
                              <a:gd name="connsiteY0" fmla="*/ 29051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0" fmla="*/ 0 w 500946"/>
                              <a:gd name="connsiteY0" fmla="*/ 290513 h 744065"/>
                              <a:gd name="connsiteX1" fmla="*/ 164306 w 500946"/>
                              <a:gd name="connsiteY1" fmla="*/ 0 h 744065"/>
                              <a:gd name="connsiteX2" fmla="*/ 497681 w 500946"/>
                              <a:gd name="connsiteY2" fmla="*/ 488158 h 744065"/>
                              <a:gd name="connsiteX3" fmla="*/ 500946 w 500946"/>
                              <a:gd name="connsiteY3" fmla="*/ 744065 h 744065"/>
                              <a:gd name="connsiteX4" fmla="*/ 264318 w 500946"/>
                              <a:gd name="connsiteY4" fmla="*/ 740570 h 744065"/>
                              <a:gd name="connsiteX5" fmla="*/ 0 w 500946"/>
                              <a:gd name="connsiteY5" fmla="*/ 290513 h 744065"/>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708"/>
                              <a:gd name="connsiteY0" fmla="*/ 290513 h 740570"/>
                              <a:gd name="connsiteX1" fmla="*/ 164306 w 498708"/>
                              <a:gd name="connsiteY1" fmla="*/ 0 h 740570"/>
                              <a:gd name="connsiteX2" fmla="*/ 497681 w 498708"/>
                              <a:gd name="connsiteY2" fmla="*/ 488158 h 740570"/>
                              <a:gd name="connsiteX3" fmla="*/ 264318 w 498708"/>
                              <a:gd name="connsiteY3" fmla="*/ 740570 h 740570"/>
                              <a:gd name="connsiteX4" fmla="*/ 0 w 498708"/>
                              <a:gd name="connsiteY4" fmla="*/ 290513 h 740570"/>
                              <a:gd name="connsiteX0" fmla="*/ 0 w 497681"/>
                              <a:gd name="connsiteY0" fmla="*/ 290513 h 740570"/>
                              <a:gd name="connsiteX1" fmla="*/ 164306 w 497681"/>
                              <a:gd name="connsiteY1" fmla="*/ 0 h 740570"/>
                              <a:gd name="connsiteX2" fmla="*/ 497681 w 497681"/>
                              <a:gd name="connsiteY2" fmla="*/ 488158 h 740570"/>
                              <a:gd name="connsiteX3" fmla="*/ 264318 w 497681"/>
                              <a:gd name="connsiteY3" fmla="*/ 740570 h 740570"/>
                              <a:gd name="connsiteX4" fmla="*/ 0 w 497681"/>
                              <a:gd name="connsiteY4" fmla="*/ 290513 h 74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81" h="740570">
                                <a:moveTo>
                                  <a:pt x="0" y="290513"/>
                                </a:moveTo>
                                <a:cubicBezTo>
                                  <a:pt x="19051" y="181769"/>
                                  <a:pt x="64293" y="68263"/>
                                  <a:pt x="164306" y="0"/>
                                </a:cubicBezTo>
                                <a:cubicBezTo>
                                  <a:pt x="330199" y="127001"/>
                                  <a:pt x="448469" y="315914"/>
                                  <a:pt x="497681" y="488158"/>
                                </a:cubicBezTo>
                                <a:cubicBezTo>
                                  <a:pt x="452438" y="544911"/>
                                  <a:pt x="323452" y="594917"/>
                                  <a:pt x="264318" y="740570"/>
                                </a:cubicBezTo>
                                <a:cubicBezTo>
                                  <a:pt x="221456" y="597694"/>
                                  <a:pt x="126205" y="411957"/>
                                  <a:pt x="0" y="290513"/>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97" name="Rectangle 20">
                            <a:extLst>
                              <a:ext uri="{FF2B5EF4-FFF2-40B4-BE49-F238E27FC236}">
                                <a16:creationId xmlns:a16="http://schemas.microsoft.com/office/drawing/2014/main" id="{4BCA0C9B-EB27-4F75-9295-4082F1F54F1F}"/>
                              </a:ext>
                            </a:extLst>
                          </p:cNvPr>
                          <p:cNvSpPr/>
                          <p:nvPr/>
                        </p:nvSpPr>
                        <p:spPr>
                          <a:xfrm>
                            <a:off x="1004346" y="2169579"/>
                            <a:ext cx="34236" cy="74111"/>
                          </a:xfrm>
                          <a:custGeom>
                            <a:avLst/>
                            <a:gdLst>
                              <a:gd name="connsiteX0" fmla="*/ 0 w 273314"/>
                              <a:gd name="connsiteY0" fmla="*/ 0 h 670781"/>
                              <a:gd name="connsiteX1" fmla="*/ 273314 w 273314"/>
                              <a:gd name="connsiteY1" fmla="*/ 0 h 670781"/>
                              <a:gd name="connsiteX2" fmla="*/ 273314 w 273314"/>
                              <a:gd name="connsiteY2" fmla="*/ 670781 h 670781"/>
                              <a:gd name="connsiteX3" fmla="*/ 0 w 273314"/>
                              <a:gd name="connsiteY3" fmla="*/ 670781 h 670781"/>
                              <a:gd name="connsiteX4" fmla="*/ 0 w 273314"/>
                              <a:gd name="connsiteY4" fmla="*/ 0 h 670781"/>
                              <a:gd name="connsiteX0" fmla="*/ 2910 w 276224"/>
                              <a:gd name="connsiteY0" fmla="*/ 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5" fmla="*/ 2910 w 276224"/>
                              <a:gd name="connsiteY5" fmla="*/ 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623 h 670824"/>
                              <a:gd name="connsiteX1" fmla="*/ 276224 w 276224"/>
                              <a:gd name="connsiteY1" fmla="*/ 43 h 670824"/>
                              <a:gd name="connsiteX2" fmla="*/ 276224 w 276224"/>
                              <a:gd name="connsiteY2" fmla="*/ 670824 h 670824"/>
                              <a:gd name="connsiteX3" fmla="*/ 2910 w 276224"/>
                              <a:gd name="connsiteY3" fmla="*/ 670824 h 670824"/>
                              <a:gd name="connsiteX4" fmla="*/ 0 w 276224"/>
                              <a:gd name="connsiteY4" fmla="*/ 213623 h 670824"/>
                              <a:gd name="connsiteX0" fmla="*/ 0 w 305857"/>
                              <a:gd name="connsiteY0" fmla="*/ 213623 h 670824"/>
                              <a:gd name="connsiteX1" fmla="*/ 276224 w 305857"/>
                              <a:gd name="connsiteY1" fmla="*/ 43 h 670824"/>
                              <a:gd name="connsiteX2" fmla="*/ 276224 w 305857"/>
                              <a:gd name="connsiteY2" fmla="*/ 670824 h 670824"/>
                              <a:gd name="connsiteX3" fmla="*/ 2910 w 305857"/>
                              <a:gd name="connsiteY3" fmla="*/ 670824 h 670824"/>
                              <a:gd name="connsiteX4" fmla="*/ 0 w 305857"/>
                              <a:gd name="connsiteY4" fmla="*/ 213623 h 670824"/>
                              <a:gd name="connsiteX0" fmla="*/ 0 w 321874"/>
                              <a:gd name="connsiteY0" fmla="*/ 213623 h 670824"/>
                              <a:gd name="connsiteX1" fmla="*/ 276224 w 321874"/>
                              <a:gd name="connsiteY1" fmla="*/ 43 h 670824"/>
                              <a:gd name="connsiteX2" fmla="*/ 276224 w 321874"/>
                              <a:gd name="connsiteY2" fmla="*/ 670824 h 670824"/>
                              <a:gd name="connsiteX3" fmla="*/ 2910 w 321874"/>
                              <a:gd name="connsiteY3" fmla="*/ 670824 h 670824"/>
                              <a:gd name="connsiteX4" fmla="*/ 0 w 321874"/>
                              <a:gd name="connsiteY4" fmla="*/ 213623 h 670824"/>
                              <a:gd name="connsiteX0" fmla="*/ 0 w 323589"/>
                              <a:gd name="connsiteY0" fmla="*/ 213623 h 670824"/>
                              <a:gd name="connsiteX1" fmla="*/ 276224 w 323589"/>
                              <a:gd name="connsiteY1" fmla="*/ 43 h 670824"/>
                              <a:gd name="connsiteX2" fmla="*/ 276224 w 323589"/>
                              <a:gd name="connsiteY2" fmla="*/ 670824 h 670824"/>
                              <a:gd name="connsiteX3" fmla="*/ 2910 w 323589"/>
                              <a:gd name="connsiteY3" fmla="*/ 670824 h 670824"/>
                              <a:gd name="connsiteX4" fmla="*/ 0 w 323589"/>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16128"/>
                              <a:gd name="connsiteY0" fmla="*/ 246918 h 704119"/>
                              <a:gd name="connsiteX1" fmla="*/ 266699 w 316128"/>
                              <a:gd name="connsiteY1" fmla="*/ 0 h 704119"/>
                              <a:gd name="connsiteX2" fmla="*/ 276224 w 316128"/>
                              <a:gd name="connsiteY2" fmla="*/ 704119 h 704119"/>
                              <a:gd name="connsiteX3" fmla="*/ 2910 w 316128"/>
                              <a:gd name="connsiteY3" fmla="*/ 704119 h 704119"/>
                              <a:gd name="connsiteX4" fmla="*/ 0 w 316128"/>
                              <a:gd name="connsiteY4" fmla="*/ 246918 h 704119"/>
                              <a:gd name="connsiteX0" fmla="*/ 0 w 321531"/>
                              <a:gd name="connsiteY0" fmla="*/ 246918 h 704119"/>
                              <a:gd name="connsiteX1" fmla="*/ 266699 w 321531"/>
                              <a:gd name="connsiteY1" fmla="*/ 0 h 704119"/>
                              <a:gd name="connsiteX2" fmla="*/ 276224 w 321531"/>
                              <a:gd name="connsiteY2" fmla="*/ 704119 h 704119"/>
                              <a:gd name="connsiteX3" fmla="*/ 2910 w 321531"/>
                              <a:gd name="connsiteY3" fmla="*/ 704119 h 704119"/>
                              <a:gd name="connsiteX4" fmla="*/ 0 w 321531"/>
                              <a:gd name="connsiteY4" fmla="*/ 246918 h 704119"/>
                              <a:gd name="connsiteX0" fmla="*/ 0 w 325274"/>
                              <a:gd name="connsiteY0" fmla="*/ 246918 h 704119"/>
                              <a:gd name="connsiteX1" fmla="*/ 266699 w 325274"/>
                              <a:gd name="connsiteY1" fmla="*/ 0 h 704119"/>
                              <a:gd name="connsiteX2" fmla="*/ 276224 w 325274"/>
                              <a:gd name="connsiteY2" fmla="*/ 704119 h 704119"/>
                              <a:gd name="connsiteX3" fmla="*/ 2910 w 325274"/>
                              <a:gd name="connsiteY3" fmla="*/ 704119 h 704119"/>
                              <a:gd name="connsiteX4" fmla="*/ 0 w 325274"/>
                              <a:gd name="connsiteY4" fmla="*/ 246918 h 70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74" h="704119">
                                <a:moveTo>
                                  <a:pt x="0" y="246918"/>
                                </a:moveTo>
                                <a:cubicBezTo>
                                  <a:pt x="118268" y="147150"/>
                                  <a:pt x="215105" y="44999"/>
                                  <a:pt x="266699" y="0"/>
                                </a:cubicBezTo>
                                <a:cubicBezTo>
                                  <a:pt x="357187" y="295031"/>
                                  <a:pt x="328612" y="499575"/>
                                  <a:pt x="276224" y="704119"/>
                                </a:cubicBezTo>
                                <a:cubicBezTo>
                                  <a:pt x="189882" y="670782"/>
                                  <a:pt x="86871" y="673163"/>
                                  <a:pt x="2910" y="704119"/>
                                </a:cubicBezTo>
                                <a:cubicBezTo>
                                  <a:pt x="61472" y="558863"/>
                                  <a:pt x="48595" y="377887"/>
                                  <a:pt x="0" y="246918"/>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98" name="Rectangle 21">
                            <a:extLst>
                              <a:ext uri="{FF2B5EF4-FFF2-40B4-BE49-F238E27FC236}">
                                <a16:creationId xmlns:a16="http://schemas.microsoft.com/office/drawing/2014/main" id="{FAE25573-0DFE-4278-9F49-C03B2D7ED512}"/>
                              </a:ext>
                            </a:extLst>
                          </p:cNvPr>
                          <p:cNvSpPr/>
                          <p:nvPr/>
                        </p:nvSpPr>
                        <p:spPr>
                          <a:xfrm>
                            <a:off x="1034923" y="2168168"/>
                            <a:ext cx="33036" cy="81781"/>
                          </a:xfrm>
                          <a:custGeom>
                            <a:avLst/>
                            <a:gdLst>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312608"/>
                              <a:gd name="connsiteY0" fmla="*/ 0 h 776994"/>
                              <a:gd name="connsiteX1" fmla="*/ 276625 w 312608"/>
                              <a:gd name="connsiteY1" fmla="*/ 0 h 776994"/>
                              <a:gd name="connsiteX2" fmla="*/ 276625 w 312608"/>
                              <a:gd name="connsiteY2" fmla="*/ 776994 h 776994"/>
                              <a:gd name="connsiteX3" fmla="*/ 0 w 312608"/>
                              <a:gd name="connsiteY3" fmla="*/ 776994 h 776994"/>
                              <a:gd name="connsiteX4" fmla="*/ 0 w 312608"/>
                              <a:gd name="connsiteY4" fmla="*/ 0 h 776994"/>
                              <a:gd name="connsiteX0" fmla="*/ 0 w 325630"/>
                              <a:gd name="connsiteY0" fmla="*/ 0 h 776994"/>
                              <a:gd name="connsiteX1" fmla="*/ 276625 w 325630"/>
                              <a:gd name="connsiteY1" fmla="*/ 0 h 776994"/>
                              <a:gd name="connsiteX2" fmla="*/ 276625 w 325630"/>
                              <a:gd name="connsiteY2" fmla="*/ 776994 h 776994"/>
                              <a:gd name="connsiteX3" fmla="*/ 0 w 325630"/>
                              <a:gd name="connsiteY3" fmla="*/ 776994 h 776994"/>
                              <a:gd name="connsiteX4" fmla="*/ 0 w 325630"/>
                              <a:gd name="connsiteY4" fmla="*/ 0 h 776994"/>
                              <a:gd name="connsiteX0" fmla="*/ 0 w 321918"/>
                              <a:gd name="connsiteY0" fmla="*/ 0 h 776994"/>
                              <a:gd name="connsiteX1" fmla="*/ 276625 w 321918"/>
                              <a:gd name="connsiteY1" fmla="*/ 0 h 776994"/>
                              <a:gd name="connsiteX2" fmla="*/ 276625 w 321918"/>
                              <a:gd name="connsiteY2" fmla="*/ 776994 h 776994"/>
                              <a:gd name="connsiteX3" fmla="*/ 0 w 321918"/>
                              <a:gd name="connsiteY3" fmla="*/ 776994 h 776994"/>
                              <a:gd name="connsiteX4" fmla="*/ 0 w 321918"/>
                              <a:gd name="connsiteY4" fmla="*/ 0 h 776994"/>
                              <a:gd name="connsiteX0" fmla="*/ 0 w 311902"/>
                              <a:gd name="connsiteY0" fmla="*/ 0 h 776994"/>
                              <a:gd name="connsiteX1" fmla="*/ 276625 w 311902"/>
                              <a:gd name="connsiteY1" fmla="*/ 0 h 776994"/>
                              <a:gd name="connsiteX2" fmla="*/ 276625 w 311902"/>
                              <a:gd name="connsiteY2" fmla="*/ 776994 h 776994"/>
                              <a:gd name="connsiteX3" fmla="*/ 0 w 311902"/>
                              <a:gd name="connsiteY3" fmla="*/ 776994 h 776994"/>
                              <a:gd name="connsiteX4" fmla="*/ 0 w 311902"/>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3" h="776994">
                                <a:moveTo>
                                  <a:pt x="0" y="0"/>
                                </a:moveTo>
                                <a:lnTo>
                                  <a:pt x="276625" y="0"/>
                                </a:lnTo>
                                <a:cubicBezTo>
                                  <a:pt x="338538" y="278047"/>
                                  <a:pt x="312344" y="544190"/>
                                  <a:pt x="276625" y="776994"/>
                                </a:cubicBezTo>
                                <a:lnTo>
                                  <a:pt x="0" y="776994"/>
                                </a:lnTo>
                                <a:cubicBezTo>
                                  <a:pt x="50007" y="568002"/>
                                  <a:pt x="111919" y="342341"/>
                                  <a:pt x="0" y="0"/>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99" name="Oval 10">
                            <a:extLst>
                              <a:ext uri="{FF2B5EF4-FFF2-40B4-BE49-F238E27FC236}">
                                <a16:creationId xmlns:a16="http://schemas.microsoft.com/office/drawing/2014/main" id="{ADBE7D4B-1725-48EB-8F04-AA68B9D0DD63}"/>
                              </a:ext>
                            </a:extLst>
                          </p:cNvPr>
                          <p:cNvSpPr/>
                          <p:nvPr/>
                        </p:nvSpPr>
                        <p:spPr>
                          <a:xfrm>
                            <a:off x="615791" y="1974249"/>
                            <a:ext cx="419481" cy="296082"/>
                          </a:xfrm>
                          <a:custGeom>
                            <a:avLst/>
                            <a:gdLst>
                              <a:gd name="connsiteX0" fmla="*/ 0 w 3918685"/>
                              <a:gd name="connsiteY0" fmla="*/ 1249143 h 2498286"/>
                              <a:gd name="connsiteX1" fmla="*/ 1959343 w 3918685"/>
                              <a:gd name="connsiteY1" fmla="*/ 0 h 2498286"/>
                              <a:gd name="connsiteX2" fmla="*/ 3918686 w 3918685"/>
                              <a:gd name="connsiteY2" fmla="*/ 1249143 h 2498286"/>
                              <a:gd name="connsiteX3" fmla="*/ 1959343 w 3918685"/>
                              <a:gd name="connsiteY3" fmla="*/ 2498286 h 2498286"/>
                              <a:gd name="connsiteX4" fmla="*/ 0 w 3918685"/>
                              <a:gd name="connsiteY4" fmla="*/ 1249143 h 2498286"/>
                              <a:gd name="connsiteX0" fmla="*/ 8 w 3918694"/>
                              <a:gd name="connsiteY0" fmla="*/ 1372968 h 2622111"/>
                              <a:gd name="connsiteX1" fmla="*/ 1978401 w 3918694"/>
                              <a:gd name="connsiteY1" fmla="*/ 0 h 2622111"/>
                              <a:gd name="connsiteX2" fmla="*/ 3918694 w 3918694"/>
                              <a:gd name="connsiteY2" fmla="*/ 1372968 h 2622111"/>
                              <a:gd name="connsiteX3" fmla="*/ 1959351 w 3918694"/>
                              <a:gd name="connsiteY3" fmla="*/ 2622111 h 2622111"/>
                              <a:gd name="connsiteX4" fmla="*/ 8 w 3918694"/>
                              <a:gd name="connsiteY4" fmla="*/ 1372968 h 2622111"/>
                              <a:gd name="connsiteX0" fmla="*/ 5 w 3985366"/>
                              <a:gd name="connsiteY0" fmla="*/ 1401567 h 2622156"/>
                              <a:gd name="connsiteX1" fmla="*/ 2045073 w 3985366"/>
                              <a:gd name="connsiteY1" fmla="*/ 24 h 2622156"/>
                              <a:gd name="connsiteX2" fmla="*/ 3985366 w 3985366"/>
                              <a:gd name="connsiteY2" fmla="*/ 1372992 h 2622156"/>
                              <a:gd name="connsiteX3" fmla="*/ 2026023 w 3985366"/>
                              <a:gd name="connsiteY3" fmla="*/ 2622135 h 2622156"/>
                              <a:gd name="connsiteX4" fmla="*/ 5 w 3985366"/>
                              <a:gd name="connsiteY4" fmla="*/ 1401567 h 2622156"/>
                              <a:gd name="connsiteX0" fmla="*/ 1481 w 3986842"/>
                              <a:gd name="connsiteY0" fmla="*/ 1401567 h 2622163"/>
                              <a:gd name="connsiteX1" fmla="*/ 2046549 w 3986842"/>
                              <a:gd name="connsiteY1" fmla="*/ 24 h 2622163"/>
                              <a:gd name="connsiteX2" fmla="*/ 3986842 w 3986842"/>
                              <a:gd name="connsiteY2" fmla="*/ 1372992 h 2622163"/>
                              <a:gd name="connsiteX3" fmla="*/ 2027499 w 3986842"/>
                              <a:gd name="connsiteY3" fmla="*/ 2622135 h 2622163"/>
                              <a:gd name="connsiteX4" fmla="*/ 1481 w 3986842"/>
                              <a:gd name="connsiteY4" fmla="*/ 1401567 h 2622163"/>
                              <a:gd name="connsiteX0" fmla="*/ 1736 w 3987097"/>
                              <a:gd name="connsiteY0" fmla="*/ 1409418 h 2630014"/>
                              <a:gd name="connsiteX1" fmla="*/ 2046804 w 3987097"/>
                              <a:gd name="connsiteY1" fmla="*/ 7875 h 2630014"/>
                              <a:gd name="connsiteX2" fmla="*/ 3987097 w 3987097"/>
                              <a:gd name="connsiteY2" fmla="*/ 1380843 h 2630014"/>
                              <a:gd name="connsiteX3" fmla="*/ 2027754 w 3987097"/>
                              <a:gd name="connsiteY3" fmla="*/ 2629986 h 2630014"/>
                              <a:gd name="connsiteX4" fmla="*/ 1736 w 3987097"/>
                              <a:gd name="connsiteY4" fmla="*/ 1409418 h 2630014"/>
                              <a:gd name="connsiteX0" fmla="*/ 6 w 3985367"/>
                              <a:gd name="connsiteY0" fmla="*/ 1446056 h 2666645"/>
                              <a:gd name="connsiteX1" fmla="*/ 2045074 w 3985367"/>
                              <a:gd name="connsiteY1" fmla="*/ 6413 h 2666645"/>
                              <a:gd name="connsiteX2" fmla="*/ 3985367 w 3985367"/>
                              <a:gd name="connsiteY2" fmla="*/ 1417481 h 2666645"/>
                              <a:gd name="connsiteX3" fmla="*/ 2026024 w 3985367"/>
                              <a:gd name="connsiteY3" fmla="*/ 2666624 h 2666645"/>
                              <a:gd name="connsiteX4" fmla="*/ 6 w 3985367"/>
                              <a:gd name="connsiteY4" fmla="*/ 1446056 h 2666645"/>
                              <a:gd name="connsiteX0" fmla="*/ 6 w 3985367"/>
                              <a:gd name="connsiteY0" fmla="*/ 1442248 h 2662837"/>
                              <a:gd name="connsiteX1" fmla="*/ 2045074 w 3985367"/>
                              <a:gd name="connsiteY1" fmla="*/ 2605 h 2662837"/>
                              <a:gd name="connsiteX2" fmla="*/ 3985367 w 3985367"/>
                              <a:gd name="connsiteY2" fmla="*/ 1413673 h 2662837"/>
                              <a:gd name="connsiteX3" fmla="*/ 2026024 w 3985367"/>
                              <a:gd name="connsiteY3" fmla="*/ 2662816 h 2662837"/>
                              <a:gd name="connsiteX4" fmla="*/ 6 w 3985367"/>
                              <a:gd name="connsiteY4" fmla="*/ 1442248 h 2662837"/>
                              <a:gd name="connsiteX0" fmla="*/ 6 w 3985367"/>
                              <a:gd name="connsiteY0" fmla="*/ 1440053 h 2660642"/>
                              <a:gd name="connsiteX1" fmla="*/ 2045074 w 3985367"/>
                              <a:gd name="connsiteY1" fmla="*/ 410 h 2660642"/>
                              <a:gd name="connsiteX2" fmla="*/ 3985367 w 3985367"/>
                              <a:gd name="connsiteY2" fmla="*/ 1411478 h 2660642"/>
                              <a:gd name="connsiteX3" fmla="*/ 2026024 w 3985367"/>
                              <a:gd name="connsiteY3" fmla="*/ 2660621 h 2660642"/>
                              <a:gd name="connsiteX4" fmla="*/ 6 w 3985367"/>
                              <a:gd name="connsiteY4" fmla="*/ 1440053 h 2660642"/>
                              <a:gd name="connsiteX0" fmla="*/ 50 w 3985411"/>
                              <a:gd name="connsiteY0" fmla="*/ 1440063 h 2813049"/>
                              <a:gd name="connsiteX1" fmla="*/ 2045118 w 3985411"/>
                              <a:gd name="connsiteY1" fmla="*/ 420 h 2813049"/>
                              <a:gd name="connsiteX2" fmla="*/ 3985411 w 3985411"/>
                              <a:gd name="connsiteY2" fmla="*/ 1411488 h 2813049"/>
                              <a:gd name="connsiteX3" fmla="*/ 1987968 w 3985411"/>
                              <a:gd name="connsiteY3" fmla="*/ 2813031 h 2813049"/>
                              <a:gd name="connsiteX4" fmla="*/ 50 w 3985411"/>
                              <a:gd name="connsiteY4" fmla="*/ 1440063 h 2813049"/>
                              <a:gd name="connsiteX0" fmla="*/ 89 w 3985450"/>
                              <a:gd name="connsiteY0" fmla="*/ 1440063 h 2813096"/>
                              <a:gd name="connsiteX1" fmla="*/ 2045157 w 3985450"/>
                              <a:gd name="connsiteY1" fmla="*/ 420 h 2813096"/>
                              <a:gd name="connsiteX2" fmla="*/ 3985450 w 3985450"/>
                              <a:gd name="connsiteY2" fmla="*/ 1411488 h 2813096"/>
                              <a:gd name="connsiteX3" fmla="*/ 1988007 w 3985450"/>
                              <a:gd name="connsiteY3" fmla="*/ 2813031 h 2813096"/>
                              <a:gd name="connsiteX4" fmla="*/ 89 w 3985450"/>
                              <a:gd name="connsiteY4" fmla="*/ 1440063 h 2813096"/>
                              <a:gd name="connsiteX0" fmla="*/ 69 w 3985430"/>
                              <a:gd name="connsiteY0" fmla="*/ 1440063 h 2813049"/>
                              <a:gd name="connsiteX1" fmla="*/ 2045137 w 3985430"/>
                              <a:gd name="connsiteY1" fmla="*/ 420 h 2813049"/>
                              <a:gd name="connsiteX2" fmla="*/ 3985430 w 3985430"/>
                              <a:gd name="connsiteY2" fmla="*/ 1411488 h 2813049"/>
                              <a:gd name="connsiteX3" fmla="*/ 1987987 w 3985430"/>
                              <a:gd name="connsiteY3" fmla="*/ 2813031 h 2813049"/>
                              <a:gd name="connsiteX4" fmla="*/ 69 w 3985430"/>
                              <a:gd name="connsiteY4" fmla="*/ 1440063 h 281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430" h="2813049">
                                <a:moveTo>
                                  <a:pt x="69" y="1440063"/>
                                </a:moveTo>
                                <a:cubicBezTo>
                                  <a:pt x="9594" y="971295"/>
                                  <a:pt x="780835" y="-23393"/>
                                  <a:pt x="2045137" y="420"/>
                                </a:cubicBezTo>
                                <a:cubicBezTo>
                                  <a:pt x="3309439" y="24233"/>
                                  <a:pt x="3985430" y="721605"/>
                                  <a:pt x="3985430" y="1411488"/>
                                </a:cubicBezTo>
                                <a:cubicBezTo>
                                  <a:pt x="3985430" y="2101371"/>
                                  <a:pt x="2995114" y="2808269"/>
                                  <a:pt x="1987987" y="2813031"/>
                                </a:cubicBezTo>
                                <a:cubicBezTo>
                                  <a:pt x="980860" y="2817793"/>
                                  <a:pt x="-9456" y="1908831"/>
                                  <a:pt x="69" y="1440063"/>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100" name="Freeform: Shape 168">
                            <a:extLst>
                              <a:ext uri="{FF2B5EF4-FFF2-40B4-BE49-F238E27FC236}">
                                <a16:creationId xmlns:a16="http://schemas.microsoft.com/office/drawing/2014/main" id="{B79BDE45-0AC9-454C-A18C-53268773BA77}"/>
                              </a:ext>
                            </a:extLst>
                          </p:cNvPr>
                          <p:cNvSpPr/>
                          <p:nvPr/>
                        </p:nvSpPr>
                        <p:spPr>
                          <a:xfrm>
                            <a:off x="618017" y="2251338"/>
                            <a:ext cx="456618" cy="221755"/>
                          </a:xfrm>
                          <a:custGeom>
                            <a:avLst/>
                            <a:gdLst>
                              <a:gd name="connsiteX0" fmla="*/ 4211 w 4983480"/>
                              <a:gd name="connsiteY0" fmla="*/ 0 h 2577047"/>
                              <a:gd name="connsiteX1" fmla="*/ 12865 w 4983480"/>
                              <a:gd name="connsiteY1" fmla="*/ 171497 h 2577047"/>
                              <a:gd name="connsiteX2" fmla="*/ 2491740 w 4983480"/>
                              <a:gd name="connsiteY2" fmla="*/ 2410132 h 2577047"/>
                              <a:gd name="connsiteX3" fmla="*/ 4970615 w 4983480"/>
                              <a:gd name="connsiteY3" fmla="*/ 171497 h 2577047"/>
                              <a:gd name="connsiteX4" fmla="*/ 4979269 w 4983480"/>
                              <a:gd name="connsiteY4" fmla="*/ 0 h 2577047"/>
                              <a:gd name="connsiteX5" fmla="*/ 4983480 w 4983480"/>
                              <a:gd name="connsiteY5" fmla="*/ 83457 h 2577047"/>
                              <a:gd name="connsiteX6" fmla="*/ 2491740 w 4983480"/>
                              <a:gd name="connsiteY6" fmla="*/ 2577047 h 2577047"/>
                              <a:gd name="connsiteX7" fmla="*/ 0 w 4983480"/>
                              <a:gd name="connsiteY7" fmla="*/ 83457 h 2577047"/>
                              <a:gd name="connsiteX8" fmla="*/ 4211 w 4983480"/>
                              <a:gd name="connsiteY8" fmla="*/ 0 h 2577047"/>
                              <a:gd name="connsiteX0" fmla="*/ 4211 w 4983480"/>
                              <a:gd name="connsiteY0" fmla="*/ 0 h 2577047"/>
                              <a:gd name="connsiteX1" fmla="*/ 2491740 w 4983480"/>
                              <a:gd name="connsiteY1" fmla="*/ 2410132 h 2577047"/>
                              <a:gd name="connsiteX2" fmla="*/ 4970615 w 4983480"/>
                              <a:gd name="connsiteY2" fmla="*/ 171497 h 2577047"/>
                              <a:gd name="connsiteX3" fmla="*/ 4979269 w 4983480"/>
                              <a:gd name="connsiteY3" fmla="*/ 0 h 2577047"/>
                              <a:gd name="connsiteX4" fmla="*/ 4983480 w 4983480"/>
                              <a:gd name="connsiteY4" fmla="*/ 83457 h 2577047"/>
                              <a:gd name="connsiteX5" fmla="*/ 2491740 w 4983480"/>
                              <a:gd name="connsiteY5" fmla="*/ 2577047 h 2577047"/>
                              <a:gd name="connsiteX6" fmla="*/ 0 w 4983480"/>
                              <a:gd name="connsiteY6" fmla="*/ 83457 h 2577047"/>
                              <a:gd name="connsiteX7" fmla="*/ 4211 w 4983480"/>
                              <a:gd name="connsiteY7" fmla="*/ 0 h 2577047"/>
                              <a:gd name="connsiteX0" fmla="*/ 0 w 4979269"/>
                              <a:gd name="connsiteY0" fmla="*/ 0 h 2577047"/>
                              <a:gd name="connsiteX1" fmla="*/ 2487529 w 4979269"/>
                              <a:gd name="connsiteY1" fmla="*/ 2410132 h 2577047"/>
                              <a:gd name="connsiteX2" fmla="*/ 4966404 w 4979269"/>
                              <a:gd name="connsiteY2" fmla="*/ 171497 h 2577047"/>
                              <a:gd name="connsiteX3" fmla="*/ 4975058 w 4979269"/>
                              <a:gd name="connsiteY3" fmla="*/ 0 h 2577047"/>
                              <a:gd name="connsiteX4" fmla="*/ 4979269 w 4979269"/>
                              <a:gd name="connsiteY4" fmla="*/ 83457 h 2577047"/>
                              <a:gd name="connsiteX5" fmla="*/ 2487529 w 4979269"/>
                              <a:gd name="connsiteY5" fmla="*/ 2577047 h 2577047"/>
                              <a:gd name="connsiteX6" fmla="*/ 0 w 4979269"/>
                              <a:gd name="connsiteY6" fmla="*/ 0 h 2577047"/>
                              <a:gd name="connsiteX0" fmla="*/ 0 w 4483969"/>
                              <a:gd name="connsiteY0" fmla="*/ 1612900 h 2577047"/>
                              <a:gd name="connsiteX1" fmla="*/ 1992229 w 4483969"/>
                              <a:gd name="connsiteY1" fmla="*/ 2410132 h 2577047"/>
                              <a:gd name="connsiteX2" fmla="*/ 4471104 w 4483969"/>
                              <a:gd name="connsiteY2" fmla="*/ 171497 h 2577047"/>
                              <a:gd name="connsiteX3" fmla="*/ 4479758 w 4483969"/>
                              <a:gd name="connsiteY3" fmla="*/ 0 h 2577047"/>
                              <a:gd name="connsiteX4" fmla="*/ 4483969 w 4483969"/>
                              <a:gd name="connsiteY4" fmla="*/ 83457 h 2577047"/>
                              <a:gd name="connsiteX5" fmla="*/ 1992229 w 4483969"/>
                              <a:gd name="connsiteY5" fmla="*/ 2577047 h 2577047"/>
                              <a:gd name="connsiteX6" fmla="*/ 0 w 4483969"/>
                              <a:gd name="connsiteY6" fmla="*/ 1612900 h 25770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529443 h 2557090"/>
                              <a:gd name="connsiteX1" fmla="*/ 1992229 w 4483969"/>
                              <a:gd name="connsiteY1" fmla="*/ 2326675 h 2557090"/>
                              <a:gd name="connsiteX2" fmla="*/ 4471104 w 4483969"/>
                              <a:gd name="connsiteY2" fmla="*/ 88040 h 2557090"/>
                              <a:gd name="connsiteX3" fmla="*/ 4483969 w 4483969"/>
                              <a:gd name="connsiteY3" fmla="*/ 0 h 2557090"/>
                              <a:gd name="connsiteX4" fmla="*/ 1979529 w 4483969"/>
                              <a:gd name="connsiteY4" fmla="*/ 2557090 h 2557090"/>
                              <a:gd name="connsiteX5" fmla="*/ 0 w 4483969"/>
                              <a:gd name="connsiteY5" fmla="*/ 1529443 h 255709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645164"/>
                              <a:gd name="connsiteY0" fmla="*/ 1501001 h 2528648"/>
                              <a:gd name="connsiteX1" fmla="*/ 1992229 w 4645164"/>
                              <a:gd name="connsiteY1" fmla="*/ 2298233 h 2528648"/>
                              <a:gd name="connsiteX2" fmla="*/ 4164164 w 4645164"/>
                              <a:gd name="connsiteY2" fmla="*/ 891399 h 2528648"/>
                              <a:gd name="connsiteX3" fmla="*/ 4471104 w 4645164"/>
                              <a:gd name="connsiteY3" fmla="*/ 59598 h 2528648"/>
                              <a:gd name="connsiteX4" fmla="*/ 1979529 w 4645164"/>
                              <a:gd name="connsiteY4" fmla="*/ 2528648 h 2528648"/>
                              <a:gd name="connsiteX5" fmla="*/ 0 w 4645164"/>
                              <a:gd name="connsiteY5" fmla="*/ 1501001 h 2528648"/>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533170"/>
                              <a:gd name="connsiteY0" fmla="*/ 1471338 h 2498985"/>
                              <a:gd name="connsiteX1" fmla="*/ 1992229 w 4533170"/>
                              <a:gd name="connsiteY1" fmla="*/ 2268570 h 2498985"/>
                              <a:gd name="connsiteX2" fmla="*/ 4176864 w 4533170"/>
                              <a:gd name="connsiteY2" fmla="*/ 912536 h 2498985"/>
                              <a:gd name="connsiteX3" fmla="*/ 4471104 w 4533170"/>
                              <a:gd name="connsiteY3" fmla="*/ 29935 h 2498985"/>
                              <a:gd name="connsiteX4" fmla="*/ 1979529 w 4533170"/>
                              <a:gd name="connsiteY4" fmla="*/ 2498985 h 2498985"/>
                              <a:gd name="connsiteX5" fmla="*/ 0 w 4533170"/>
                              <a:gd name="connsiteY5" fmla="*/ 1471338 h 2498985"/>
                              <a:gd name="connsiteX0" fmla="*/ 0 w 4533170"/>
                              <a:gd name="connsiteY0" fmla="*/ 1475032 h 2502679"/>
                              <a:gd name="connsiteX1" fmla="*/ 1992229 w 4533170"/>
                              <a:gd name="connsiteY1" fmla="*/ 2272264 h 2502679"/>
                              <a:gd name="connsiteX2" fmla="*/ 4176864 w 4533170"/>
                              <a:gd name="connsiteY2" fmla="*/ 713030 h 2502679"/>
                              <a:gd name="connsiteX3" fmla="*/ 4471104 w 4533170"/>
                              <a:gd name="connsiteY3" fmla="*/ 33629 h 2502679"/>
                              <a:gd name="connsiteX4" fmla="*/ 1979529 w 4533170"/>
                              <a:gd name="connsiteY4" fmla="*/ 2502679 h 2502679"/>
                              <a:gd name="connsiteX5" fmla="*/ 0 w 4533170"/>
                              <a:gd name="connsiteY5" fmla="*/ 1475032 h 2502679"/>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471104"/>
                              <a:gd name="connsiteY0" fmla="*/ 1441403 h 2469050"/>
                              <a:gd name="connsiteX1" fmla="*/ 1992229 w 4471104"/>
                              <a:gd name="connsiteY1" fmla="*/ 2238635 h 2469050"/>
                              <a:gd name="connsiteX2" fmla="*/ 4176864 w 4471104"/>
                              <a:gd name="connsiteY2" fmla="*/ 679401 h 2469050"/>
                              <a:gd name="connsiteX3" fmla="*/ 4471104 w 4471104"/>
                              <a:gd name="connsiteY3" fmla="*/ 0 h 2469050"/>
                              <a:gd name="connsiteX4" fmla="*/ 1979529 w 4471104"/>
                              <a:gd name="connsiteY4" fmla="*/ 2469050 h 2469050"/>
                              <a:gd name="connsiteX5" fmla="*/ 0 w 4471104"/>
                              <a:gd name="connsiteY5" fmla="*/ 1441403 h 24690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7046"/>
                              <a:gd name="connsiteY0" fmla="*/ 1059073 h 2101960"/>
                              <a:gd name="connsiteX1" fmla="*/ 1992229 w 4337046"/>
                              <a:gd name="connsiteY1" fmla="*/ 1856305 h 2101960"/>
                              <a:gd name="connsiteX2" fmla="*/ 4176864 w 4337046"/>
                              <a:gd name="connsiteY2" fmla="*/ 297071 h 2101960"/>
                              <a:gd name="connsiteX3" fmla="*/ 4331404 w 4337046"/>
                              <a:gd name="connsiteY3" fmla="*/ 239970 h 2101960"/>
                              <a:gd name="connsiteX4" fmla="*/ 1979529 w 4337046"/>
                              <a:gd name="connsiteY4" fmla="*/ 2101960 h 2101960"/>
                              <a:gd name="connsiteX5" fmla="*/ 0 w 4337046"/>
                              <a:gd name="connsiteY5" fmla="*/ 1059073 h 2101960"/>
                              <a:gd name="connsiteX0" fmla="*/ 0 w 4417356"/>
                              <a:gd name="connsiteY0" fmla="*/ 940494 h 1983381"/>
                              <a:gd name="connsiteX1" fmla="*/ 1992229 w 4417356"/>
                              <a:gd name="connsiteY1" fmla="*/ 1737726 h 1983381"/>
                              <a:gd name="connsiteX2" fmla="*/ 4176864 w 4417356"/>
                              <a:gd name="connsiteY2" fmla="*/ 178492 h 1983381"/>
                              <a:gd name="connsiteX3" fmla="*/ 3930484 w 4417356"/>
                              <a:gd name="connsiteY3" fmla="*/ 181032 h 1983381"/>
                              <a:gd name="connsiteX4" fmla="*/ 4331404 w 4417356"/>
                              <a:gd name="connsiteY4" fmla="*/ 121391 h 1983381"/>
                              <a:gd name="connsiteX5" fmla="*/ 1979529 w 4417356"/>
                              <a:gd name="connsiteY5" fmla="*/ 1983381 h 1983381"/>
                              <a:gd name="connsiteX6" fmla="*/ 0 w 4417356"/>
                              <a:gd name="connsiteY6" fmla="*/ 940494 h 1983381"/>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4624"/>
                              <a:gd name="connsiteY0" fmla="*/ 893879 h 1936766"/>
                              <a:gd name="connsiteX1" fmla="*/ 1992229 w 4414624"/>
                              <a:gd name="connsiteY1" fmla="*/ 1691111 h 1936766"/>
                              <a:gd name="connsiteX2" fmla="*/ 4176864 w 4414624"/>
                              <a:gd name="connsiteY2" fmla="*/ 131877 h 1936766"/>
                              <a:gd name="connsiteX3" fmla="*/ 3900004 w 4414624"/>
                              <a:gd name="connsiteY3" fmla="*/ 484937 h 1936766"/>
                              <a:gd name="connsiteX4" fmla="*/ 4331404 w 4414624"/>
                              <a:gd name="connsiteY4" fmla="*/ 74776 h 1936766"/>
                              <a:gd name="connsiteX5" fmla="*/ 1979529 w 4414624"/>
                              <a:gd name="connsiteY5" fmla="*/ 1936766 h 1936766"/>
                              <a:gd name="connsiteX6" fmla="*/ 0 w 4414624"/>
                              <a:gd name="connsiteY6" fmla="*/ 893879 h 1936766"/>
                              <a:gd name="connsiteX0" fmla="*/ 0 w 4331451"/>
                              <a:gd name="connsiteY0" fmla="*/ 1069622 h 2112509"/>
                              <a:gd name="connsiteX1" fmla="*/ 1992229 w 4331451"/>
                              <a:gd name="connsiteY1" fmla="*/ 1866854 h 2112509"/>
                              <a:gd name="connsiteX2" fmla="*/ 4176864 w 4331451"/>
                              <a:gd name="connsiteY2" fmla="*/ 307620 h 2112509"/>
                              <a:gd name="connsiteX3" fmla="*/ 3900004 w 4331451"/>
                              <a:gd name="connsiteY3" fmla="*/ 660680 h 2112509"/>
                              <a:gd name="connsiteX4" fmla="*/ 4331404 w 4331451"/>
                              <a:gd name="connsiteY4" fmla="*/ 250519 h 2112509"/>
                              <a:gd name="connsiteX5" fmla="*/ 1979529 w 4331451"/>
                              <a:gd name="connsiteY5" fmla="*/ 2112509 h 2112509"/>
                              <a:gd name="connsiteX6" fmla="*/ 0 w 4331451"/>
                              <a:gd name="connsiteY6" fmla="*/ 1069622 h 2112509"/>
                              <a:gd name="connsiteX0" fmla="*/ 0 w 4331437"/>
                              <a:gd name="connsiteY0" fmla="*/ 1079144 h 2122031"/>
                              <a:gd name="connsiteX1" fmla="*/ 1992229 w 4331437"/>
                              <a:gd name="connsiteY1" fmla="*/ 1876376 h 2122031"/>
                              <a:gd name="connsiteX2" fmla="*/ 4176864 w 4331437"/>
                              <a:gd name="connsiteY2" fmla="*/ 317142 h 2122031"/>
                              <a:gd name="connsiteX3" fmla="*/ 3724744 w 4331437"/>
                              <a:gd name="connsiteY3" fmla="*/ 609242 h 2122031"/>
                              <a:gd name="connsiteX4" fmla="*/ 4331404 w 4331437"/>
                              <a:gd name="connsiteY4" fmla="*/ 260041 h 2122031"/>
                              <a:gd name="connsiteX5" fmla="*/ 1979529 w 4331437"/>
                              <a:gd name="connsiteY5" fmla="*/ 2122031 h 2122031"/>
                              <a:gd name="connsiteX6" fmla="*/ 0 w 4331437"/>
                              <a:gd name="connsiteY6" fmla="*/ 1079144 h 2122031"/>
                              <a:gd name="connsiteX0" fmla="*/ 0 w 4405593"/>
                              <a:gd name="connsiteY0" fmla="*/ 917086 h 1959973"/>
                              <a:gd name="connsiteX1" fmla="*/ 1992229 w 4405593"/>
                              <a:gd name="connsiteY1" fmla="*/ 1714318 h 1959973"/>
                              <a:gd name="connsiteX2" fmla="*/ 4176864 w 4405593"/>
                              <a:gd name="connsiteY2" fmla="*/ 155084 h 1959973"/>
                              <a:gd name="connsiteX3" fmla="*/ 3724744 w 4405593"/>
                              <a:gd name="connsiteY3" fmla="*/ 447184 h 1959973"/>
                              <a:gd name="connsiteX4" fmla="*/ 3808566 w 4405593"/>
                              <a:gd name="connsiteY4" fmla="*/ 279544 h 1959973"/>
                              <a:gd name="connsiteX5" fmla="*/ 4331404 w 4405593"/>
                              <a:gd name="connsiteY5" fmla="*/ 97983 h 1959973"/>
                              <a:gd name="connsiteX6" fmla="*/ 1979529 w 4405593"/>
                              <a:gd name="connsiteY6" fmla="*/ 1959973 h 1959973"/>
                              <a:gd name="connsiteX7" fmla="*/ 0 w 4405593"/>
                              <a:gd name="connsiteY7" fmla="*/ 917086 h 1959973"/>
                              <a:gd name="connsiteX0" fmla="*/ 0 w 4405593"/>
                              <a:gd name="connsiteY0" fmla="*/ 917086 h 1959973"/>
                              <a:gd name="connsiteX1" fmla="*/ 1992229 w 4405593"/>
                              <a:gd name="connsiteY1" fmla="*/ 1714318 h 1959973"/>
                              <a:gd name="connsiteX2" fmla="*/ 4176864 w 4405593"/>
                              <a:gd name="connsiteY2" fmla="*/ 155084 h 1959973"/>
                              <a:gd name="connsiteX3" fmla="*/ 3808566 w 4405593"/>
                              <a:gd name="connsiteY3" fmla="*/ 279544 h 1959973"/>
                              <a:gd name="connsiteX4" fmla="*/ 4331404 w 4405593"/>
                              <a:gd name="connsiteY4" fmla="*/ 97983 h 1959973"/>
                              <a:gd name="connsiteX5" fmla="*/ 1979529 w 4405593"/>
                              <a:gd name="connsiteY5" fmla="*/ 1959973 h 1959973"/>
                              <a:gd name="connsiteX6" fmla="*/ 0 w 4405593"/>
                              <a:gd name="connsiteY6" fmla="*/ 917086 h 1959973"/>
                              <a:gd name="connsiteX0" fmla="*/ 0 w 4414868"/>
                              <a:gd name="connsiteY0" fmla="*/ 1063858 h 2106745"/>
                              <a:gd name="connsiteX1" fmla="*/ 1992229 w 4414868"/>
                              <a:gd name="connsiteY1" fmla="*/ 1861090 h 2106745"/>
                              <a:gd name="connsiteX2" fmla="*/ 4176864 w 4414868"/>
                              <a:gd name="connsiteY2" fmla="*/ 301856 h 2106745"/>
                              <a:gd name="connsiteX3" fmla="*/ 3808566 w 4414868"/>
                              <a:gd name="connsiteY3" fmla="*/ 426316 h 2106745"/>
                              <a:gd name="connsiteX4" fmla="*/ 4331404 w 4414868"/>
                              <a:gd name="connsiteY4" fmla="*/ 244755 h 2106745"/>
                              <a:gd name="connsiteX5" fmla="*/ 1979529 w 4414868"/>
                              <a:gd name="connsiteY5" fmla="*/ 2106745 h 2106745"/>
                              <a:gd name="connsiteX6" fmla="*/ 0 w 4414868"/>
                              <a:gd name="connsiteY6" fmla="*/ 1063858 h 2106745"/>
                              <a:gd name="connsiteX0" fmla="*/ 0 w 4409071"/>
                              <a:gd name="connsiteY0" fmla="*/ 991828 h 2034715"/>
                              <a:gd name="connsiteX1" fmla="*/ 1992229 w 4409071"/>
                              <a:gd name="connsiteY1" fmla="*/ 1789060 h 2034715"/>
                              <a:gd name="connsiteX2" fmla="*/ 4176864 w 4409071"/>
                              <a:gd name="connsiteY2" fmla="*/ 229826 h 2034715"/>
                              <a:gd name="connsiteX3" fmla="*/ 3808566 w 4409071"/>
                              <a:gd name="connsiteY3" fmla="*/ 354286 h 2034715"/>
                              <a:gd name="connsiteX4" fmla="*/ 4331404 w 4409071"/>
                              <a:gd name="connsiteY4" fmla="*/ 172725 h 2034715"/>
                              <a:gd name="connsiteX5" fmla="*/ 1979529 w 4409071"/>
                              <a:gd name="connsiteY5" fmla="*/ 2034715 h 2034715"/>
                              <a:gd name="connsiteX6" fmla="*/ 0 w 4409071"/>
                              <a:gd name="connsiteY6" fmla="*/ 991828 h 2034715"/>
                              <a:gd name="connsiteX0" fmla="*/ 0 w 4416128"/>
                              <a:gd name="connsiteY0" fmla="*/ 922507 h 1965394"/>
                              <a:gd name="connsiteX1" fmla="*/ 1992229 w 4416128"/>
                              <a:gd name="connsiteY1" fmla="*/ 1719739 h 1965394"/>
                              <a:gd name="connsiteX2" fmla="*/ 4176864 w 4416128"/>
                              <a:gd name="connsiteY2" fmla="*/ 160505 h 1965394"/>
                              <a:gd name="connsiteX3" fmla="*/ 3884766 w 4416128"/>
                              <a:gd name="connsiteY3" fmla="*/ 559285 h 1965394"/>
                              <a:gd name="connsiteX4" fmla="*/ 4331404 w 4416128"/>
                              <a:gd name="connsiteY4" fmla="*/ 103404 h 1965394"/>
                              <a:gd name="connsiteX5" fmla="*/ 1979529 w 4416128"/>
                              <a:gd name="connsiteY5" fmla="*/ 1965394 h 1965394"/>
                              <a:gd name="connsiteX6" fmla="*/ 0 w 4416128"/>
                              <a:gd name="connsiteY6" fmla="*/ 922507 h 1965394"/>
                              <a:gd name="connsiteX0" fmla="*/ 0 w 4407713"/>
                              <a:gd name="connsiteY0" fmla="*/ 933392 h 1976279"/>
                              <a:gd name="connsiteX1" fmla="*/ 1992229 w 4407713"/>
                              <a:gd name="connsiteY1" fmla="*/ 1730624 h 1976279"/>
                              <a:gd name="connsiteX2" fmla="*/ 4176864 w 4407713"/>
                              <a:gd name="connsiteY2" fmla="*/ 171390 h 1976279"/>
                              <a:gd name="connsiteX3" fmla="*/ 3884766 w 4407713"/>
                              <a:gd name="connsiteY3" fmla="*/ 570170 h 1976279"/>
                              <a:gd name="connsiteX4" fmla="*/ 4331404 w 4407713"/>
                              <a:gd name="connsiteY4" fmla="*/ 114289 h 1976279"/>
                              <a:gd name="connsiteX5" fmla="*/ 1979529 w 4407713"/>
                              <a:gd name="connsiteY5" fmla="*/ 1976279 h 1976279"/>
                              <a:gd name="connsiteX6" fmla="*/ 0 w 4407713"/>
                              <a:gd name="connsiteY6" fmla="*/ 933392 h 1976279"/>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265" h="2106871">
                                <a:moveTo>
                                  <a:pt x="0" y="1063984"/>
                                </a:moveTo>
                                <a:cubicBezTo>
                                  <a:pt x="460876" y="1431328"/>
                                  <a:pt x="1169085" y="1866296"/>
                                  <a:pt x="1992229" y="1861216"/>
                                </a:cubicBezTo>
                                <a:cubicBezTo>
                                  <a:pt x="2815373" y="1856136"/>
                                  <a:pt x="4120522" y="1323431"/>
                                  <a:pt x="4176864" y="301982"/>
                                </a:cubicBezTo>
                                <a:cubicBezTo>
                                  <a:pt x="4159547" y="268593"/>
                                  <a:pt x="3859009" y="710279"/>
                                  <a:pt x="3884766" y="700762"/>
                                </a:cubicBezTo>
                                <a:cubicBezTo>
                                  <a:pt x="3932536" y="231082"/>
                                  <a:pt x="4400023" y="-332370"/>
                                  <a:pt x="4331404" y="244881"/>
                                </a:cubicBezTo>
                                <a:cubicBezTo>
                                  <a:pt x="4116829" y="1010748"/>
                                  <a:pt x="3638094" y="2033154"/>
                                  <a:pt x="1979529" y="2106871"/>
                                </a:cubicBezTo>
                                <a:cubicBezTo>
                                  <a:pt x="578151" y="2016762"/>
                                  <a:pt x="0" y="1091803"/>
                                  <a:pt x="0" y="1063984"/>
                                </a:cubicBezTo>
                                <a:close/>
                              </a:path>
                            </a:pathLst>
                          </a:cu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101" name="Rectangle 12">
                            <a:extLst>
                              <a:ext uri="{FF2B5EF4-FFF2-40B4-BE49-F238E27FC236}">
                                <a16:creationId xmlns:a16="http://schemas.microsoft.com/office/drawing/2014/main" id="{39BA30C6-807F-4BF1-95A9-71A65875B441}"/>
                              </a:ext>
                            </a:extLst>
                          </p:cNvPr>
                          <p:cNvSpPr/>
                          <p:nvPr/>
                        </p:nvSpPr>
                        <p:spPr>
                          <a:xfrm>
                            <a:off x="627820" y="1975007"/>
                            <a:ext cx="398449" cy="180878"/>
                          </a:xfrm>
                          <a:custGeom>
                            <a:avLst/>
                            <a:gdLst>
                              <a:gd name="connsiteX0" fmla="*/ 0 w 3641858"/>
                              <a:gd name="connsiteY0" fmla="*/ 0 h 1765299"/>
                              <a:gd name="connsiteX1" fmla="*/ 3641858 w 3641858"/>
                              <a:gd name="connsiteY1" fmla="*/ 0 h 1765299"/>
                              <a:gd name="connsiteX2" fmla="*/ 3641858 w 3641858"/>
                              <a:gd name="connsiteY2" fmla="*/ 1765299 h 1765299"/>
                              <a:gd name="connsiteX3" fmla="*/ 0 w 3641858"/>
                              <a:gd name="connsiteY3" fmla="*/ 1765299 h 1765299"/>
                              <a:gd name="connsiteX4" fmla="*/ 0 w 3641858"/>
                              <a:gd name="connsiteY4" fmla="*/ 0 h 1765299"/>
                              <a:gd name="connsiteX0" fmla="*/ 0 w 3641858"/>
                              <a:gd name="connsiteY0" fmla="*/ 0 h 1765299"/>
                              <a:gd name="connsiteX1" fmla="*/ 3641858 w 3641858"/>
                              <a:gd name="connsiteY1" fmla="*/ 0 h 1765299"/>
                              <a:gd name="connsiteX2" fmla="*/ 3638550 w 3641858"/>
                              <a:gd name="connsiteY2" fmla="*/ 965199 h 1765299"/>
                              <a:gd name="connsiteX3" fmla="*/ 3641858 w 3641858"/>
                              <a:gd name="connsiteY3" fmla="*/ 1765299 h 1765299"/>
                              <a:gd name="connsiteX4" fmla="*/ 0 w 3641858"/>
                              <a:gd name="connsiteY4" fmla="*/ 1765299 h 1765299"/>
                              <a:gd name="connsiteX5" fmla="*/ 0 w 3641858"/>
                              <a:gd name="connsiteY5"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9525 w 3651383"/>
                              <a:gd name="connsiteY4" fmla="*/ 1765299 h 1765299"/>
                              <a:gd name="connsiteX5" fmla="*/ 0 w 3651383"/>
                              <a:gd name="connsiteY5" fmla="*/ 660399 h 1765299"/>
                              <a:gd name="connsiteX6" fmla="*/ 9525 w 3651383"/>
                              <a:gd name="connsiteY6"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765299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6" fmla="*/ 9525 w 3651383"/>
                              <a:gd name="connsiteY6" fmla="*/ 0 h 1765299"/>
                              <a:gd name="connsiteX0" fmla="*/ 0 w 3651383"/>
                              <a:gd name="connsiteY0" fmla="*/ 660399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0" fmla="*/ 0 w 3651383"/>
                              <a:gd name="connsiteY0" fmla="*/ 0 h 1104900"/>
                              <a:gd name="connsiteX1" fmla="*/ 3648075 w 3651383"/>
                              <a:gd name="connsiteY1" fmla="*/ 304800 h 1104900"/>
                              <a:gd name="connsiteX2" fmla="*/ 3651383 w 3651383"/>
                              <a:gd name="connsiteY2" fmla="*/ 1104900 h 1104900"/>
                              <a:gd name="connsiteX3" fmla="*/ 628651 w 3651383"/>
                              <a:gd name="connsiteY3" fmla="*/ 1019175 h 1104900"/>
                              <a:gd name="connsiteX4" fmla="*/ 0 w 3651383"/>
                              <a:gd name="connsiteY4" fmla="*/ 0 h 1104900"/>
                              <a:gd name="connsiteX0" fmla="*/ 0 w 3651253"/>
                              <a:gd name="connsiteY0" fmla="*/ 0 h 1022239"/>
                              <a:gd name="connsiteX1" fmla="*/ 3648075 w 3651253"/>
                              <a:gd name="connsiteY1" fmla="*/ 304800 h 1022239"/>
                              <a:gd name="connsiteX2" fmla="*/ 628651 w 3651253"/>
                              <a:gd name="connsiteY2" fmla="*/ 1019175 h 1022239"/>
                              <a:gd name="connsiteX3" fmla="*/ 0 w 3651253"/>
                              <a:gd name="connsiteY3" fmla="*/ 0 h 1022239"/>
                              <a:gd name="connsiteX0" fmla="*/ 0 w 3651253"/>
                              <a:gd name="connsiteY0" fmla="*/ 332777 h 1355016"/>
                              <a:gd name="connsiteX1" fmla="*/ 3648075 w 3651253"/>
                              <a:gd name="connsiteY1" fmla="*/ 637577 h 1355016"/>
                              <a:gd name="connsiteX2" fmla="*/ 628651 w 3651253"/>
                              <a:gd name="connsiteY2" fmla="*/ 1351952 h 1355016"/>
                              <a:gd name="connsiteX3" fmla="*/ 0 w 3651253"/>
                              <a:gd name="connsiteY3" fmla="*/ 332777 h 1355016"/>
                              <a:gd name="connsiteX0" fmla="*/ 0 w 3651253"/>
                              <a:gd name="connsiteY0" fmla="*/ 479396 h 1501635"/>
                              <a:gd name="connsiteX1" fmla="*/ 3648075 w 3651253"/>
                              <a:gd name="connsiteY1" fmla="*/ 784196 h 1501635"/>
                              <a:gd name="connsiteX2" fmla="*/ 628651 w 3651253"/>
                              <a:gd name="connsiteY2" fmla="*/ 1498571 h 1501635"/>
                              <a:gd name="connsiteX3" fmla="*/ 0 w 3651253"/>
                              <a:gd name="connsiteY3" fmla="*/ 479396 h 1501635"/>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317004 w 3968257"/>
                              <a:gd name="connsiteY0" fmla="*/ 658518 h 1680757"/>
                              <a:gd name="connsiteX1" fmla="*/ 3965079 w 3968257"/>
                              <a:gd name="connsiteY1" fmla="*/ 963318 h 1680757"/>
                              <a:gd name="connsiteX2" fmla="*/ 945655 w 3968257"/>
                              <a:gd name="connsiteY2" fmla="*/ 1677693 h 1680757"/>
                              <a:gd name="connsiteX3" fmla="*/ 317004 w 3968257"/>
                              <a:gd name="connsiteY3" fmla="*/ 658518 h 1680757"/>
                              <a:gd name="connsiteX0" fmla="*/ 389853 w 4041106"/>
                              <a:gd name="connsiteY0" fmla="*/ 658518 h 1680757"/>
                              <a:gd name="connsiteX1" fmla="*/ 4037928 w 4041106"/>
                              <a:gd name="connsiteY1" fmla="*/ 963318 h 1680757"/>
                              <a:gd name="connsiteX2" fmla="*/ 1018504 w 4041106"/>
                              <a:gd name="connsiteY2" fmla="*/ 1677693 h 1680757"/>
                              <a:gd name="connsiteX3" fmla="*/ 389853 w 4041106"/>
                              <a:gd name="connsiteY3" fmla="*/ 658518 h 1680757"/>
                              <a:gd name="connsiteX0" fmla="*/ 410795 w 4062048"/>
                              <a:gd name="connsiteY0" fmla="*/ 658518 h 1744252"/>
                              <a:gd name="connsiteX1" fmla="*/ 4058870 w 4062048"/>
                              <a:gd name="connsiteY1" fmla="*/ 963318 h 1744252"/>
                              <a:gd name="connsiteX2" fmla="*/ 1039446 w 4062048"/>
                              <a:gd name="connsiteY2" fmla="*/ 1677693 h 1744252"/>
                              <a:gd name="connsiteX3" fmla="*/ 410795 w 4062048"/>
                              <a:gd name="connsiteY3" fmla="*/ 658518 h 1744252"/>
                              <a:gd name="connsiteX0" fmla="*/ 406669 w 4057922"/>
                              <a:gd name="connsiteY0" fmla="*/ 658518 h 1737209"/>
                              <a:gd name="connsiteX1" fmla="*/ 4054744 w 4057922"/>
                              <a:gd name="connsiteY1" fmla="*/ 963318 h 1737209"/>
                              <a:gd name="connsiteX2" fmla="*/ 1035320 w 4057922"/>
                              <a:gd name="connsiteY2" fmla="*/ 1677693 h 1737209"/>
                              <a:gd name="connsiteX3" fmla="*/ 406669 w 4057922"/>
                              <a:gd name="connsiteY3" fmla="*/ 658518 h 1737209"/>
                              <a:gd name="connsiteX0" fmla="*/ 406669 w 4059568"/>
                              <a:gd name="connsiteY0" fmla="*/ 658518 h 1737209"/>
                              <a:gd name="connsiteX1" fmla="*/ 4054744 w 4059568"/>
                              <a:gd name="connsiteY1" fmla="*/ 963318 h 1737209"/>
                              <a:gd name="connsiteX2" fmla="*/ 1035320 w 4059568"/>
                              <a:gd name="connsiteY2" fmla="*/ 1677693 h 1737209"/>
                              <a:gd name="connsiteX3" fmla="*/ 406669 w 4059568"/>
                              <a:gd name="connsiteY3" fmla="*/ 658518 h 1737209"/>
                              <a:gd name="connsiteX0" fmla="*/ 406669 w 4060473"/>
                              <a:gd name="connsiteY0" fmla="*/ 658518 h 1737209"/>
                              <a:gd name="connsiteX1" fmla="*/ 4054744 w 4060473"/>
                              <a:gd name="connsiteY1" fmla="*/ 963318 h 1737209"/>
                              <a:gd name="connsiteX2" fmla="*/ 1035320 w 4060473"/>
                              <a:gd name="connsiteY2" fmla="*/ 1677693 h 1737209"/>
                              <a:gd name="connsiteX3" fmla="*/ 406669 w 4060473"/>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27725 w 4075800"/>
                              <a:gd name="connsiteY0" fmla="*/ 658518 h 1767299"/>
                              <a:gd name="connsiteX1" fmla="*/ 4075800 w 4075800"/>
                              <a:gd name="connsiteY1" fmla="*/ 963318 h 1767299"/>
                              <a:gd name="connsiteX2" fmla="*/ 1056376 w 4075800"/>
                              <a:gd name="connsiteY2" fmla="*/ 1677693 h 1767299"/>
                              <a:gd name="connsiteX3" fmla="*/ 427725 w 4075800"/>
                              <a:gd name="connsiteY3" fmla="*/ 658518 h 1767299"/>
                              <a:gd name="connsiteX0" fmla="*/ 394388 w 4042463"/>
                              <a:gd name="connsiteY0" fmla="*/ 658518 h 1761099"/>
                              <a:gd name="connsiteX1" fmla="*/ 4042463 w 4042463"/>
                              <a:gd name="connsiteY1" fmla="*/ 963318 h 1761099"/>
                              <a:gd name="connsiteX2" fmla="*/ 1023039 w 4042463"/>
                              <a:gd name="connsiteY2" fmla="*/ 1677693 h 1761099"/>
                              <a:gd name="connsiteX3" fmla="*/ 394388 w 4042463"/>
                              <a:gd name="connsiteY3" fmla="*/ 658518 h 1761099"/>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38649 h 1741230"/>
                              <a:gd name="connsiteX1" fmla="*/ 4042463 w 4042463"/>
                              <a:gd name="connsiteY1" fmla="*/ 943449 h 1741230"/>
                              <a:gd name="connsiteX2" fmla="*/ 1023039 w 4042463"/>
                              <a:gd name="connsiteY2" fmla="*/ 1657824 h 1741230"/>
                              <a:gd name="connsiteX3" fmla="*/ 394388 w 4042463"/>
                              <a:gd name="connsiteY3" fmla="*/ 638649 h 1741230"/>
                              <a:gd name="connsiteX0" fmla="*/ 394388 w 4042463"/>
                              <a:gd name="connsiteY0" fmla="*/ 668421 h 1771002"/>
                              <a:gd name="connsiteX1" fmla="*/ 4042463 w 4042463"/>
                              <a:gd name="connsiteY1" fmla="*/ 973221 h 1771002"/>
                              <a:gd name="connsiteX2" fmla="*/ 1023039 w 4042463"/>
                              <a:gd name="connsiteY2" fmla="*/ 1687596 h 1771002"/>
                              <a:gd name="connsiteX3" fmla="*/ 394388 w 4042463"/>
                              <a:gd name="connsiteY3" fmla="*/ 668421 h 177100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93225 h 1778132"/>
                              <a:gd name="connsiteX1" fmla="*/ 4031801 w 4031801"/>
                              <a:gd name="connsiteY1" fmla="*/ 978069 h 1778132"/>
                              <a:gd name="connsiteX2" fmla="*/ 1012377 w 4031801"/>
                              <a:gd name="connsiteY2" fmla="*/ 1692444 h 1778132"/>
                              <a:gd name="connsiteX3" fmla="*/ 397029 w 4031801"/>
                              <a:gd name="connsiteY3" fmla="*/ 693225 h 177813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88786 h 1773693"/>
                              <a:gd name="connsiteX1" fmla="*/ 4031801 w 4031801"/>
                              <a:gd name="connsiteY1" fmla="*/ 973630 h 1773693"/>
                              <a:gd name="connsiteX2" fmla="*/ 1012377 w 4031801"/>
                              <a:gd name="connsiteY2" fmla="*/ 1688005 h 1773693"/>
                              <a:gd name="connsiteX3" fmla="*/ 397029 w 4031801"/>
                              <a:gd name="connsiteY3" fmla="*/ 688786 h 1773693"/>
                              <a:gd name="connsiteX0" fmla="*/ 382477 w 4017249"/>
                              <a:gd name="connsiteY0" fmla="*/ 688786 h 1774774"/>
                              <a:gd name="connsiteX1" fmla="*/ 4017249 w 4017249"/>
                              <a:gd name="connsiteY1" fmla="*/ 973630 h 1774774"/>
                              <a:gd name="connsiteX2" fmla="*/ 997825 w 4017249"/>
                              <a:gd name="connsiteY2" fmla="*/ 1688005 h 1774774"/>
                              <a:gd name="connsiteX3" fmla="*/ 382477 w 4017249"/>
                              <a:gd name="connsiteY3" fmla="*/ 688786 h 1774774"/>
                              <a:gd name="connsiteX0" fmla="*/ 380162 w 4014934"/>
                              <a:gd name="connsiteY0" fmla="*/ 688786 h 1808413"/>
                              <a:gd name="connsiteX1" fmla="*/ 4014934 w 4014934"/>
                              <a:gd name="connsiteY1" fmla="*/ 973630 h 1808413"/>
                              <a:gd name="connsiteX2" fmla="*/ 995510 w 4014934"/>
                              <a:gd name="connsiteY2" fmla="*/ 1688005 h 1808413"/>
                              <a:gd name="connsiteX3" fmla="*/ 380162 w 4014934"/>
                              <a:gd name="connsiteY3" fmla="*/ 688786 h 1808413"/>
                              <a:gd name="connsiteX0" fmla="*/ 330859 w 3965631"/>
                              <a:gd name="connsiteY0" fmla="*/ 688786 h 1800232"/>
                              <a:gd name="connsiteX1" fmla="*/ 3965631 w 3965631"/>
                              <a:gd name="connsiteY1" fmla="*/ 973630 h 1800232"/>
                              <a:gd name="connsiteX2" fmla="*/ 946207 w 3965631"/>
                              <a:gd name="connsiteY2" fmla="*/ 1688005 h 1800232"/>
                              <a:gd name="connsiteX3" fmla="*/ 330859 w 3965631"/>
                              <a:gd name="connsiteY3" fmla="*/ 688786 h 1800232"/>
                            </a:gdLst>
                            <a:ahLst/>
                            <a:cxnLst>
                              <a:cxn ang="0">
                                <a:pos x="connsiteX0" y="connsiteY0"/>
                              </a:cxn>
                              <a:cxn ang="0">
                                <a:pos x="connsiteX1" y="connsiteY1"/>
                              </a:cxn>
                              <a:cxn ang="0">
                                <a:pos x="connsiteX2" y="connsiteY2"/>
                              </a:cxn>
                              <a:cxn ang="0">
                                <a:pos x="connsiteX3" y="connsiteY3"/>
                              </a:cxn>
                            </a:cxnLst>
                            <a:rect l="l" t="t" r="r" b="b"/>
                            <a:pathLst>
                              <a:path w="3965631" h="1800232">
                                <a:moveTo>
                                  <a:pt x="330859" y="688786"/>
                                </a:moveTo>
                                <a:cubicBezTo>
                                  <a:pt x="814980" y="116078"/>
                                  <a:pt x="2621692" y="-645318"/>
                                  <a:pt x="3965631" y="973630"/>
                                </a:cubicBezTo>
                                <a:cubicBezTo>
                                  <a:pt x="3232206" y="772017"/>
                                  <a:pt x="2725794" y="243380"/>
                                  <a:pt x="946207" y="1688005"/>
                                </a:cubicBezTo>
                                <a:cubicBezTo>
                                  <a:pt x="492786" y="2041030"/>
                                  <a:pt x="-522922" y="1521094"/>
                                  <a:pt x="330859" y="688786"/>
                                </a:cubicBezTo>
                                <a:close/>
                              </a:path>
                            </a:pathLst>
                          </a:custGeom>
                          <a:gradFill flip="none" rotWithShape="1">
                            <a:gsLst>
                              <a:gs pos="100000">
                                <a:schemeClr val="bg1">
                                  <a:alpha val="28000"/>
                                </a:schemeClr>
                              </a:gs>
                              <a:gs pos="0">
                                <a:srgbClr val="6BAFCD">
                                  <a:alpha val="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grpSp>
                  </p:grpSp>
                </p:grpSp>
              </p:grpSp>
            </p:grpSp>
          </p:grpSp>
          <p:grpSp>
            <p:nvGrpSpPr>
              <p:cNvPr id="20" name="Group 19">
                <a:extLst>
                  <a:ext uri="{FF2B5EF4-FFF2-40B4-BE49-F238E27FC236}">
                    <a16:creationId xmlns:a16="http://schemas.microsoft.com/office/drawing/2014/main" id="{8597EF80-B41F-4A42-983B-1D8D9C5D4F5F}"/>
                  </a:ext>
                </a:extLst>
              </p:cNvPr>
              <p:cNvGrpSpPr/>
              <p:nvPr/>
            </p:nvGrpSpPr>
            <p:grpSpPr>
              <a:xfrm>
                <a:off x="589224" y="3096049"/>
                <a:ext cx="7975106" cy="2243426"/>
                <a:chOff x="626637" y="776750"/>
                <a:chExt cx="7975106" cy="2243426"/>
              </a:xfrm>
            </p:grpSpPr>
            <p:grpSp>
              <p:nvGrpSpPr>
                <p:cNvPr id="41" name="Group 40">
                  <a:extLst>
                    <a:ext uri="{FF2B5EF4-FFF2-40B4-BE49-F238E27FC236}">
                      <a16:creationId xmlns:a16="http://schemas.microsoft.com/office/drawing/2014/main" id="{379B8F06-B444-46C2-9761-8B6C1790E72E}"/>
                    </a:ext>
                  </a:extLst>
                </p:cNvPr>
                <p:cNvGrpSpPr/>
                <p:nvPr/>
              </p:nvGrpSpPr>
              <p:grpSpPr>
                <a:xfrm>
                  <a:off x="4052180" y="776750"/>
                  <a:ext cx="4549563" cy="1071476"/>
                  <a:chOff x="3795005" y="776750"/>
                  <a:chExt cx="4549563" cy="1071476"/>
                </a:xfrm>
              </p:grpSpPr>
              <p:sp>
                <p:nvSpPr>
                  <p:cNvPr id="62" name="Rectangle 36">
                    <a:extLst>
                      <a:ext uri="{FF2B5EF4-FFF2-40B4-BE49-F238E27FC236}">
                        <a16:creationId xmlns:a16="http://schemas.microsoft.com/office/drawing/2014/main" id="{0A5FBBA3-F7BD-4FFE-93B1-5EA4AAB1F81A}"/>
                      </a:ext>
                    </a:extLst>
                  </p:cNvPr>
                  <p:cNvSpPr/>
                  <p:nvPr/>
                </p:nvSpPr>
                <p:spPr>
                  <a:xfrm rot="16200000" flipH="1">
                    <a:off x="6131232" y="339239"/>
                    <a:ext cx="130088" cy="2833804"/>
                  </a:xfrm>
                  <a:custGeom>
                    <a:avLst/>
                    <a:gdLst>
                      <a:gd name="connsiteX0" fmla="*/ 0 w 107934"/>
                      <a:gd name="connsiteY0" fmla="*/ 0 h 800301"/>
                      <a:gd name="connsiteX1" fmla="*/ 107934 w 107934"/>
                      <a:gd name="connsiteY1" fmla="*/ 0 h 800301"/>
                      <a:gd name="connsiteX2" fmla="*/ 107934 w 107934"/>
                      <a:gd name="connsiteY2" fmla="*/ 800301 h 800301"/>
                      <a:gd name="connsiteX3" fmla="*/ 0 w 107934"/>
                      <a:gd name="connsiteY3" fmla="*/ 800301 h 800301"/>
                      <a:gd name="connsiteX4" fmla="*/ 0 w 107934"/>
                      <a:gd name="connsiteY4" fmla="*/ 0 h 800301"/>
                      <a:gd name="connsiteX0" fmla="*/ 0 w 107934"/>
                      <a:gd name="connsiteY0" fmla="*/ 0 h 800301"/>
                      <a:gd name="connsiteX1" fmla="*/ 107934 w 107934"/>
                      <a:gd name="connsiteY1" fmla="*/ 800301 h 800301"/>
                      <a:gd name="connsiteX2" fmla="*/ 0 w 107934"/>
                      <a:gd name="connsiteY2" fmla="*/ 800301 h 800301"/>
                      <a:gd name="connsiteX3" fmla="*/ 0 w 107934"/>
                      <a:gd name="connsiteY3" fmla="*/ 0 h 800301"/>
                      <a:gd name="connsiteX0" fmla="*/ 39638 w 147572"/>
                      <a:gd name="connsiteY0" fmla="*/ 0 h 800302"/>
                      <a:gd name="connsiteX1" fmla="*/ 147572 w 147572"/>
                      <a:gd name="connsiteY1" fmla="*/ 800301 h 800302"/>
                      <a:gd name="connsiteX2" fmla="*/ 0 w 147572"/>
                      <a:gd name="connsiteY2" fmla="*/ 800302 h 800302"/>
                      <a:gd name="connsiteX3" fmla="*/ 39638 w 147572"/>
                      <a:gd name="connsiteY3" fmla="*/ 0 h 800302"/>
                    </a:gdLst>
                    <a:ahLst/>
                    <a:cxnLst>
                      <a:cxn ang="0">
                        <a:pos x="connsiteX0" y="connsiteY0"/>
                      </a:cxn>
                      <a:cxn ang="0">
                        <a:pos x="connsiteX1" y="connsiteY1"/>
                      </a:cxn>
                      <a:cxn ang="0">
                        <a:pos x="connsiteX2" y="connsiteY2"/>
                      </a:cxn>
                      <a:cxn ang="0">
                        <a:pos x="connsiteX3" y="connsiteY3"/>
                      </a:cxn>
                    </a:cxnLst>
                    <a:rect l="l" t="t" r="r" b="b"/>
                    <a:pathLst>
                      <a:path w="147572" h="800302">
                        <a:moveTo>
                          <a:pt x="39638" y="0"/>
                        </a:moveTo>
                        <a:lnTo>
                          <a:pt x="147572" y="800301"/>
                        </a:lnTo>
                        <a:lnTo>
                          <a:pt x="0" y="800302"/>
                        </a:lnTo>
                        <a:lnTo>
                          <a:pt x="39638" y="0"/>
                        </a:lnTo>
                        <a:close/>
                      </a:path>
                    </a:pathLst>
                  </a:custGeom>
                  <a:gradFill flip="none" rotWithShape="1">
                    <a:gsLst>
                      <a:gs pos="0">
                        <a:schemeClr val="tx1">
                          <a:alpha val="27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panose="020B0506020202020204" pitchFamily="34" charset="0"/>
                    </a:endParaRPr>
                  </a:p>
                </p:txBody>
              </p:sp>
              <p:sp>
                <p:nvSpPr>
                  <p:cNvPr id="63" name="Rectangle: Rounded Corners 220">
                    <a:extLst>
                      <a:ext uri="{FF2B5EF4-FFF2-40B4-BE49-F238E27FC236}">
                        <a16:creationId xmlns:a16="http://schemas.microsoft.com/office/drawing/2014/main" id="{BFFA6523-BBF3-4796-B173-B629636CB40F}"/>
                      </a:ext>
                    </a:extLst>
                  </p:cNvPr>
                  <p:cNvSpPr/>
                  <p:nvPr/>
                </p:nvSpPr>
                <p:spPr>
                  <a:xfrm>
                    <a:off x="4267200" y="893651"/>
                    <a:ext cx="4077368" cy="825330"/>
                  </a:xfrm>
                  <a:prstGeom prst="roundRect">
                    <a:avLst>
                      <a:gd name="adj" fmla="val 0"/>
                    </a:avLst>
                  </a:prstGeom>
                  <a:solidFill>
                    <a:schemeClr val="bg1"/>
                  </a:solidFill>
                  <a:ln w="9525">
                    <a:solidFill>
                      <a:srgbClr val="40D4E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Cond" panose="020B0506020202020204" pitchFamily="34" charset="0"/>
                    </a:endParaRPr>
                  </a:p>
                </p:txBody>
              </p:sp>
              <p:sp>
                <p:nvSpPr>
                  <p:cNvPr id="64" name="TextBox 63">
                    <a:extLst>
                      <a:ext uri="{FF2B5EF4-FFF2-40B4-BE49-F238E27FC236}">
                        <a16:creationId xmlns:a16="http://schemas.microsoft.com/office/drawing/2014/main" id="{68870E56-945C-490C-A120-43BB51489DAE}"/>
                      </a:ext>
                    </a:extLst>
                  </p:cNvPr>
                  <p:cNvSpPr txBox="1"/>
                  <p:nvPr/>
                </p:nvSpPr>
                <p:spPr>
                  <a:xfrm>
                    <a:off x="4827234" y="1179332"/>
                    <a:ext cx="2714870" cy="251730"/>
                  </a:xfrm>
                  <a:prstGeom prst="rect">
                    <a:avLst/>
                  </a:prstGeom>
                  <a:noFill/>
                </p:spPr>
                <p:txBody>
                  <a:bodyPr wrap="square" anchor="ctr">
                    <a:spAutoFit/>
                  </a:bodyPr>
                  <a:lstStyle/>
                  <a:p>
                    <a:endParaRPr lang="en-US" sz="900" dirty="0">
                      <a:solidFill>
                        <a:schemeClr val="tx1">
                          <a:lumMod val="65000"/>
                          <a:lumOff val="35000"/>
                        </a:schemeClr>
                      </a:solidFill>
                      <a:latin typeface="Arial Nova Cond" panose="020B0506020202020204" pitchFamily="34" charset="0"/>
                    </a:endParaRPr>
                  </a:p>
                </p:txBody>
              </p:sp>
              <p:grpSp>
                <p:nvGrpSpPr>
                  <p:cNvPr id="66" name="Group 65">
                    <a:extLst>
                      <a:ext uri="{FF2B5EF4-FFF2-40B4-BE49-F238E27FC236}">
                        <a16:creationId xmlns:a16="http://schemas.microsoft.com/office/drawing/2014/main" id="{BC4B0F61-5B29-47ED-BFDD-2A49E02A289A}"/>
                      </a:ext>
                    </a:extLst>
                  </p:cNvPr>
                  <p:cNvGrpSpPr/>
                  <p:nvPr/>
                </p:nvGrpSpPr>
                <p:grpSpPr>
                  <a:xfrm>
                    <a:off x="3795005" y="776750"/>
                    <a:ext cx="970657" cy="1071476"/>
                    <a:chOff x="3795005" y="776750"/>
                    <a:chExt cx="970657" cy="1071476"/>
                  </a:xfrm>
                </p:grpSpPr>
                <p:sp>
                  <p:nvSpPr>
                    <p:cNvPr id="67" name="Freeform: Shape 227">
                      <a:extLst>
                        <a:ext uri="{FF2B5EF4-FFF2-40B4-BE49-F238E27FC236}">
                          <a16:creationId xmlns:a16="http://schemas.microsoft.com/office/drawing/2014/main" id="{C7A1AA84-C36F-4423-89AB-B9C21FC8AA99}"/>
                        </a:ext>
                      </a:extLst>
                    </p:cNvPr>
                    <p:cNvSpPr/>
                    <p:nvPr/>
                  </p:nvSpPr>
                  <p:spPr>
                    <a:xfrm rot="5400000">
                      <a:off x="3525080" y="1046675"/>
                      <a:ext cx="1071476" cy="531625"/>
                    </a:xfrm>
                    <a:custGeom>
                      <a:avLst/>
                      <a:gdLst>
                        <a:gd name="connsiteX0" fmla="*/ 0 w 1071476"/>
                        <a:gd name="connsiteY0" fmla="*/ 0 h 531625"/>
                        <a:gd name="connsiteX1" fmla="*/ 1071476 w 1071476"/>
                        <a:gd name="connsiteY1" fmla="*/ 0 h 531625"/>
                        <a:gd name="connsiteX2" fmla="*/ 1061043 w 1071476"/>
                        <a:gd name="connsiteY2" fmla="*/ 103490 h 531625"/>
                        <a:gd name="connsiteX3" fmla="*/ 535738 w 1071476"/>
                        <a:gd name="connsiteY3" fmla="*/ 531625 h 531625"/>
                        <a:gd name="connsiteX4" fmla="*/ 10433 w 1071476"/>
                        <a:gd name="connsiteY4" fmla="*/ 103490 h 531625"/>
                        <a:gd name="connsiteX5" fmla="*/ 0 w 1071476"/>
                        <a:gd name="connsiteY5" fmla="*/ 0 h 5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476" h="531625">
                          <a:moveTo>
                            <a:pt x="0" y="0"/>
                          </a:moveTo>
                          <a:lnTo>
                            <a:pt x="1071476" y="0"/>
                          </a:lnTo>
                          <a:lnTo>
                            <a:pt x="1061043" y="103490"/>
                          </a:lnTo>
                          <a:cubicBezTo>
                            <a:pt x="1011045" y="347826"/>
                            <a:pt x="794856" y="531625"/>
                            <a:pt x="535738" y="531625"/>
                          </a:cubicBezTo>
                          <a:cubicBezTo>
                            <a:pt x="276620" y="531625"/>
                            <a:pt x="60431" y="347826"/>
                            <a:pt x="10433" y="103490"/>
                          </a:cubicBezTo>
                          <a:lnTo>
                            <a:pt x="0" y="0"/>
                          </a:lnTo>
                          <a:close/>
                        </a:path>
                      </a:pathLst>
                    </a:custGeom>
                    <a:solidFill>
                      <a:srgbClr val="2D2E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68" name="Group 67">
                      <a:extLst>
                        <a:ext uri="{FF2B5EF4-FFF2-40B4-BE49-F238E27FC236}">
                          <a16:creationId xmlns:a16="http://schemas.microsoft.com/office/drawing/2014/main" id="{0BA6E85F-3B23-4EE8-BB7D-FCCF662670B5}"/>
                        </a:ext>
                      </a:extLst>
                    </p:cNvPr>
                    <p:cNvGrpSpPr/>
                    <p:nvPr/>
                  </p:nvGrpSpPr>
                  <p:grpSpPr>
                    <a:xfrm>
                      <a:off x="3896745" y="878028"/>
                      <a:ext cx="868917" cy="868918"/>
                      <a:chOff x="563772" y="1164394"/>
                      <a:chExt cx="969756" cy="969756"/>
                    </a:xfrm>
                  </p:grpSpPr>
                  <p:sp>
                    <p:nvSpPr>
                      <p:cNvPr id="69" name="Oval 68">
                        <a:extLst>
                          <a:ext uri="{FF2B5EF4-FFF2-40B4-BE49-F238E27FC236}">
                            <a16:creationId xmlns:a16="http://schemas.microsoft.com/office/drawing/2014/main" id="{9D44604F-BCE4-43E0-84C5-76F5DEA69158}"/>
                          </a:ext>
                        </a:extLst>
                      </p:cNvPr>
                      <p:cNvSpPr/>
                      <p:nvPr/>
                    </p:nvSpPr>
                    <p:spPr>
                      <a:xfrm rot="5400000">
                        <a:off x="563772" y="1164394"/>
                        <a:ext cx="969756" cy="969756"/>
                      </a:xfrm>
                      <a:prstGeom prst="ellipse">
                        <a:avLst/>
                      </a:prstGeom>
                      <a:solidFill>
                        <a:schemeClr val="bg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70" name="Group 69">
                        <a:extLst>
                          <a:ext uri="{FF2B5EF4-FFF2-40B4-BE49-F238E27FC236}">
                            <a16:creationId xmlns:a16="http://schemas.microsoft.com/office/drawing/2014/main" id="{6D72956F-5746-439A-B91E-4038ECE5F7F9}"/>
                          </a:ext>
                        </a:extLst>
                      </p:cNvPr>
                      <p:cNvGrpSpPr/>
                      <p:nvPr/>
                    </p:nvGrpSpPr>
                    <p:grpSpPr>
                      <a:xfrm>
                        <a:off x="661678" y="1258308"/>
                        <a:ext cx="773941" cy="781925"/>
                        <a:chOff x="583178" y="1974249"/>
                        <a:chExt cx="495516" cy="500628"/>
                      </a:xfrm>
                    </p:grpSpPr>
                    <p:sp>
                      <p:nvSpPr>
                        <p:cNvPr id="71" name="Oval 70">
                          <a:extLst>
                            <a:ext uri="{FF2B5EF4-FFF2-40B4-BE49-F238E27FC236}">
                              <a16:creationId xmlns:a16="http://schemas.microsoft.com/office/drawing/2014/main" id="{357C236C-0998-43A6-A314-AB9D63EE2627}"/>
                            </a:ext>
                          </a:extLst>
                        </p:cNvPr>
                        <p:cNvSpPr/>
                        <p:nvPr/>
                      </p:nvSpPr>
                      <p:spPr>
                        <a:xfrm>
                          <a:off x="583178" y="1978611"/>
                          <a:ext cx="495516" cy="496266"/>
                        </a:xfrm>
                        <a:prstGeom prst="ellipse">
                          <a:avLst/>
                        </a:prstGeom>
                        <a:solidFill>
                          <a:srgbClr val="2D2E9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grpSp>
                      <p:nvGrpSpPr>
                        <p:cNvPr id="72" name="Group 71">
                          <a:extLst>
                            <a:ext uri="{FF2B5EF4-FFF2-40B4-BE49-F238E27FC236}">
                              <a16:creationId xmlns:a16="http://schemas.microsoft.com/office/drawing/2014/main" id="{0CC62C3D-441A-41D6-91E8-3B91DBE3E7D9}"/>
                            </a:ext>
                          </a:extLst>
                        </p:cNvPr>
                        <p:cNvGrpSpPr/>
                        <p:nvPr/>
                      </p:nvGrpSpPr>
                      <p:grpSpPr>
                        <a:xfrm>
                          <a:off x="589449" y="1974249"/>
                          <a:ext cx="485186" cy="498844"/>
                          <a:chOff x="589449" y="1974249"/>
                          <a:chExt cx="485186" cy="498844"/>
                        </a:xfrm>
                      </p:grpSpPr>
                      <p:sp>
                        <p:nvSpPr>
                          <p:cNvPr id="73" name="Rectangle 17">
                            <a:extLst>
                              <a:ext uri="{FF2B5EF4-FFF2-40B4-BE49-F238E27FC236}">
                                <a16:creationId xmlns:a16="http://schemas.microsoft.com/office/drawing/2014/main" id="{0F8E7D0F-251C-43F1-9A73-15F62E51022F}"/>
                              </a:ext>
                            </a:extLst>
                          </p:cNvPr>
                          <p:cNvSpPr/>
                          <p:nvPr/>
                        </p:nvSpPr>
                        <p:spPr>
                          <a:xfrm>
                            <a:off x="589449" y="2165492"/>
                            <a:ext cx="28417" cy="118801"/>
                          </a:xfrm>
                          <a:custGeom>
                            <a:avLst/>
                            <a:gdLst>
                              <a:gd name="connsiteX0" fmla="*/ 0 w 478355"/>
                              <a:gd name="connsiteY0" fmla="*/ 0 h 1133476"/>
                              <a:gd name="connsiteX1" fmla="*/ 478355 w 478355"/>
                              <a:gd name="connsiteY1" fmla="*/ 0 h 1133476"/>
                              <a:gd name="connsiteX2" fmla="*/ 478355 w 478355"/>
                              <a:gd name="connsiteY2" fmla="*/ 1133476 h 1133476"/>
                              <a:gd name="connsiteX3" fmla="*/ 0 w 478355"/>
                              <a:gd name="connsiteY3" fmla="*/ 1133476 h 1133476"/>
                              <a:gd name="connsiteX4" fmla="*/ 0 w 478355"/>
                              <a:gd name="connsiteY4" fmla="*/ 0 h 1133476"/>
                              <a:gd name="connsiteX0" fmla="*/ 0 w 478355"/>
                              <a:gd name="connsiteY0" fmla="*/ 0 h 1133476"/>
                              <a:gd name="connsiteX1" fmla="*/ 286421 w 478355"/>
                              <a:gd name="connsiteY1" fmla="*/ 1 h 1133476"/>
                              <a:gd name="connsiteX2" fmla="*/ 478355 w 478355"/>
                              <a:gd name="connsiteY2" fmla="*/ 0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0 h 1133476"/>
                              <a:gd name="connsiteX1" fmla="*/ 286421 w 478355"/>
                              <a:gd name="connsiteY1" fmla="*/ 1 h 1133476"/>
                              <a:gd name="connsiteX2" fmla="*/ 478355 w 478355"/>
                              <a:gd name="connsiteY2" fmla="*/ 0 h 1133476"/>
                              <a:gd name="connsiteX3" fmla="*/ 476921 w 478355"/>
                              <a:gd name="connsiteY3" fmla="*/ 171451 h 1133476"/>
                              <a:gd name="connsiteX4" fmla="*/ 478355 w 478355"/>
                              <a:gd name="connsiteY4" fmla="*/ 1133476 h 1133476"/>
                              <a:gd name="connsiteX5" fmla="*/ 0 w 478355"/>
                              <a:gd name="connsiteY5" fmla="*/ 1133476 h 1133476"/>
                              <a:gd name="connsiteX6" fmla="*/ 0 w 478355"/>
                              <a:gd name="connsiteY6" fmla="*/ 0 h 1133476"/>
                              <a:gd name="connsiteX0" fmla="*/ 0 w 478355"/>
                              <a:gd name="connsiteY0" fmla="*/ 0 h 1133476"/>
                              <a:gd name="connsiteX1" fmla="*/ 286421 w 478355"/>
                              <a:gd name="connsiteY1" fmla="*/ 1 h 1133476"/>
                              <a:gd name="connsiteX2" fmla="*/ 476921 w 478355"/>
                              <a:gd name="connsiteY2" fmla="*/ 171451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0 w 478355"/>
                              <a:gd name="connsiteY4" fmla="*/ 1133475 h 1133475"/>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300709 w 478355"/>
                              <a:gd name="connsiteY4" fmla="*/ 1128713 h 1133475"/>
                              <a:gd name="connsiteX5" fmla="*/ 0 w 478355"/>
                              <a:gd name="connsiteY5" fmla="*/ 1133475 h 1133475"/>
                              <a:gd name="connsiteX0" fmla="*/ 0 w 476921"/>
                              <a:gd name="connsiteY0" fmla="*/ 1133475 h 1133475"/>
                              <a:gd name="connsiteX1" fmla="*/ 286421 w 476921"/>
                              <a:gd name="connsiteY1" fmla="*/ 0 h 1133475"/>
                              <a:gd name="connsiteX2" fmla="*/ 476921 w 476921"/>
                              <a:gd name="connsiteY2" fmla="*/ 171450 h 1133475"/>
                              <a:gd name="connsiteX3" fmla="*/ 300709 w 476921"/>
                              <a:gd name="connsiteY3" fmla="*/ 1128713 h 1133475"/>
                              <a:gd name="connsiteX4" fmla="*/ 0 w 476921"/>
                              <a:gd name="connsiteY4" fmla="*/ 1133475 h 1133475"/>
                              <a:gd name="connsiteX0" fmla="*/ 14288 w 190500"/>
                              <a:gd name="connsiteY0" fmla="*/ 1128713 h 1128713"/>
                              <a:gd name="connsiteX1" fmla="*/ 0 w 190500"/>
                              <a:gd name="connsiteY1" fmla="*/ 0 h 1128713"/>
                              <a:gd name="connsiteX2" fmla="*/ 190500 w 190500"/>
                              <a:gd name="connsiteY2" fmla="*/ 171450 h 1128713"/>
                              <a:gd name="connsiteX3" fmla="*/ 14288 w 190500"/>
                              <a:gd name="connsiteY3" fmla="*/ 1128713 h 1128713"/>
                              <a:gd name="connsiteX0" fmla="*/ 59936 w 236148"/>
                              <a:gd name="connsiteY0" fmla="*/ 1128713 h 1128713"/>
                              <a:gd name="connsiteX1" fmla="*/ 45648 w 236148"/>
                              <a:gd name="connsiteY1" fmla="*/ 0 h 1128713"/>
                              <a:gd name="connsiteX2" fmla="*/ 236148 w 236148"/>
                              <a:gd name="connsiteY2" fmla="*/ 171450 h 1128713"/>
                              <a:gd name="connsiteX3" fmla="*/ 59936 w 236148"/>
                              <a:gd name="connsiteY3" fmla="*/ 1128713 h 1128713"/>
                              <a:gd name="connsiteX0" fmla="*/ 82529 w 258741"/>
                              <a:gd name="connsiteY0" fmla="*/ 1128713 h 1128713"/>
                              <a:gd name="connsiteX1" fmla="*/ 68241 w 258741"/>
                              <a:gd name="connsiteY1" fmla="*/ 0 h 1128713"/>
                              <a:gd name="connsiteX2" fmla="*/ 258741 w 258741"/>
                              <a:gd name="connsiteY2" fmla="*/ 171450 h 1128713"/>
                              <a:gd name="connsiteX3" fmla="*/ 82529 w 258741"/>
                              <a:gd name="connsiteY3" fmla="*/ 1128713 h 1128713"/>
                              <a:gd name="connsiteX0" fmla="*/ 92869 w 269081"/>
                              <a:gd name="connsiteY0" fmla="*/ 1128713 h 1128713"/>
                              <a:gd name="connsiteX1" fmla="*/ 78581 w 269081"/>
                              <a:gd name="connsiteY1" fmla="*/ 0 h 1128713"/>
                              <a:gd name="connsiteX2" fmla="*/ 269081 w 269081"/>
                              <a:gd name="connsiteY2" fmla="*/ 171450 h 1128713"/>
                              <a:gd name="connsiteX3" fmla="*/ 92869 w 269081"/>
                              <a:gd name="connsiteY3" fmla="*/ 1128713 h 1128713"/>
                              <a:gd name="connsiteX0" fmla="*/ 98305 w 274517"/>
                              <a:gd name="connsiteY0" fmla="*/ 1128713 h 1128713"/>
                              <a:gd name="connsiteX1" fmla="*/ 84017 w 274517"/>
                              <a:gd name="connsiteY1" fmla="*/ 0 h 1128713"/>
                              <a:gd name="connsiteX2" fmla="*/ 274517 w 274517"/>
                              <a:gd name="connsiteY2" fmla="*/ 171450 h 1128713"/>
                              <a:gd name="connsiteX3" fmla="*/ 98305 w 274517"/>
                              <a:gd name="connsiteY3" fmla="*/ 1128713 h 1128713"/>
                              <a:gd name="connsiteX0" fmla="*/ 91093 w 267305"/>
                              <a:gd name="connsiteY0" fmla="*/ 1128713 h 1128713"/>
                              <a:gd name="connsiteX1" fmla="*/ 76805 w 267305"/>
                              <a:gd name="connsiteY1" fmla="*/ 0 h 1128713"/>
                              <a:gd name="connsiteX2" fmla="*/ 267305 w 267305"/>
                              <a:gd name="connsiteY2" fmla="*/ 171450 h 1128713"/>
                              <a:gd name="connsiteX3" fmla="*/ 91093 w 267305"/>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93773 w 269985"/>
                              <a:gd name="connsiteY0" fmla="*/ 1128713 h 1128713"/>
                              <a:gd name="connsiteX1" fmla="*/ 79485 w 269985"/>
                              <a:gd name="connsiteY1" fmla="*/ 0 h 1128713"/>
                              <a:gd name="connsiteX2" fmla="*/ 269985 w 269985"/>
                              <a:gd name="connsiteY2" fmla="*/ 171450 h 1128713"/>
                              <a:gd name="connsiteX3" fmla="*/ 93773 w 269985"/>
                              <a:gd name="connsiteY3" fmla="*/ 1128713 h 1128713"/>
                            </a:gdLst>
                            <a:ahLst/>
                            <a:cxnLst>
                              <a:cxn ang="0">
                                <a:pos x="connsiteX0" y="connsiteY0"/>
                              </a:cxn>
                              <a:cxn ang="0">
                                <a:pos x="connsiteX1" y="connsiteY1"/>
                              </a:cxn>
                              <a:cxn ang="0">
                                <a:pos x="connsiteX2" y="connsiteY2"/>
                              </a:cxn>
                              <a:cxn ang="0">
                                <a:pos x="connsiteX3" y="connsiteY3"/>
                              </a:cxn>
                            </a:cxnLst>
                            <a:rect l="l" t="t" r="r" b="b"/>
                            <a:pathLst>
                              <a:path w="269985" h="1128713">
                                <a:moveTo>
                                  <a:pt x="93773" y="1128713"/>
                                </a:moveTo>
                                <a:cubicBezTo>
                                  <a:pt x="-58627" y="738188"/>
                                  <a:pt x="3286" y="347663"/>
                                  <a:pt x="79485" y="0"/>
                                </a:cubicBezTo>
                                <a:cubicBezTo>
                                  <a:pt x="142985" y="133350"/>
                                  <a:pt x="187435" y="133350"/>
                                  <a:pt x="269985" y="171450"/>
                                </a:cubicBezTo>
                                <a:cubicBezTo>
                                  <a:pt x="101710" y="476250"/>
                                  <a:pt x="119172" y="790575"/>
                                  <a:pt x="93773" y="1128713"/>
                                </a:cubicBezTo>
                                <a:close/>
                              </a:path>
                            </a:pathLst>
                          </a:custGeom>
                          <a:gradFill>
                            <a:gsLst>
                              <a:gs pos="100000">
                                <a:schemeClr val="bg1">
                                  <a:alpha val="16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74" name="Rectangle 18">
                            <a:extLst>
                              <a:ext uri="{FF2B5EF4-FFF2-40B4-BE49-F238E27FC236}">
                                <a16:creationId xmlns:a16="http://schemas.microsoft.com/office/drawing/2014/main" id="{849662D5-7A8D-4ACB-8A89-F8EAA47BAE99}"/>
                              </a:ext>
                            </a:extLst>
                          </p:cNvPr>
                          <p:cNvSpPr/>
                          <p:nvPr/>
                        </p:nvSpPr>
                        <p:spPr>
                          <a:xfrm>
                            <a:off x="997160" y="2100209"/>
                            <a:ext cx="66878" cy="65283"/>
                          </a:xfrm>
                          <a:custGeom>
                            <a:avLst/>
                            <a:gdLst>
                              <a:gd name="connsiteX0" fmla="*/ 0 w 632224"/>
                              <a:gd name="connsiteY0" fmla="*/ 0 h 620331"/>
                              <a:gd name="connsiteX1" fmla="*/ 632224 w 632224"/>
                              <a:gd name="connsiteY1" fmla="*/ 0 h 620331"/>
                              <a:gd name="connsiteX2" fmla="*/ 632224 w 632224"/>
                              <a:gd name="connsiteY2" fmla="*/ 620331 h 620331"/>
                              <a:gd name="connsiteX3" fmla="*/ 0 w 632224"/>
                              <a:gd name="connsiteY3" fmla="*/ 620331 h 620331"/>
                              <a:gd name="connsiteX4" fmla="*/ 0 w 632224"/>
                              <a:gd name="connsiteY4"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0 w 632224"/>
                              <a:gd name="connsiteY4" fmla="*/ 620331 h 620331"/>
                              <a:gd name="connsiteX5" fmla="*/ 0 w 632224"/>
                              <a:gd name="connsiteY5"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336550 w 632224"/>
                              <a:gd name="connsiteY4" fmla="*/ 617157 h 620331"/>
                              <a:gd name="connsiteX5" fmla="*/ 0 w 632224"/>
                              <a:gd name="connsiteY5" fmla="*/ 620331 h 620331"/>
                              <a:gd name="connsiteX6" fmla="*/ 0 w 632224"/>
                              <a:gd name="connsiteY6" fmla="*/ 0 h 620331"/>
                              <a:gd name="connsiteX0" fmla="*/ 3175 w 635399"/>
                              <a:gd name="connsiteY0" fmla="*/ 0 h 620331"/>
                              <a:gd name="connsiteX1" fmla="*/ 346075 w 635399"/>
                              <a:gd name="connsiteY1" fmla="*/ 1207 h 620331"/>
                              <a:gd name="connsiteX2" fmla="*/ 635399 w 635399"/>
                              <a:gd name="connsiteY2" fmla="*/ 0 h 620331"/>
                              <a:gd name="connsiteX3" fmla="*/ 635399 w 635399"/>
                              <a:gd name="connsiteY3" fmla="*/ 620331 h 620331"/>
                              <a:gd name="connsiteX4" fmla="*/ 339725 w 635399"/>
                              <a:gd name="connsiteY4" fmla="*/ 617157 h 620331"/>
                              <a:gd name="connsiteX5" fmla="*/ 3175 w 635399"/>
                              <a:gd name="connsiteY5" fmla="*/ 620331 h 620331"/>
                              <a:gd name="connsiteX6" fmla="*/ 0 w 635399"/>
                              <a:gd name="connsiteY6" fmla="*/ 102807 h 620331"/>
                              <a:gd name="connsiteX7" fmla="*/ 3175 w 635399"/>
                              <a:gd name="connsiteY7" fmla="*/ 0 h 620331"/>
                              <a:gd name="connsiteX0" fmla="*/ 3175 w 635399"/>
                              <a:gd name="connsiteY0" fmla="*/ 0 h 620331"/>
                              <a:gd name="connsiteX1" fmla="*/ 346075 w 635399"/>
                              <a:gd name="connsiteY1" fmla="*/ 1207 h 620331"/>
                              <a:gd name="connsiteX2" fmla="*/ 635399 w 635399"/>
                              <a:gd name="connsiteY2" fmla="*/ 620331 h 620331"/>
                              <a:gd name="connsiteX3" fmla="*/ 339725 w 635399"/>
                              <a:gd name="connsiteY3" fmla="*/ 617157 h 620331"/>
                              <a:gd name="connsiteX4" fmla="*/ 3175 w 635399"/>
                              <a:gd name="connsiteY4" fmla="*/ 620331 h 620331"/>
                              <a:gd name="connsiteX5" fmla="*/ 0 w 635399"/>
                              <a:gd name="connsiteY5" fmla="*/ 102807 h 620331"/>
                              <a:gd name="connsiteX6" fmla="*/ 3175 w 635399"/>
                              <a:gd name="connsiteY6" fmla="*/ 0 h 620331"/>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3175 w 635399"/>
                              <a:gd name="connsiteY4" fmla="*/ 654758 h 654758"/>
                              <a:gd name="connsiteX5" fmla="*/ 0 w 635399"/>
                              <a:gd name="connsiteY5" fmla="*/ 137234 h 654758"/>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0 w 635399"/>
                              <a:gd name="connsiteY4" fmla="*/ 137234 h 654758"/>
                              <a:gd name="connsiteX0" fmla="*/ 0 w 635399"/>
                              <a:gd name="connsiteY0" fmla="*/ 129638 h 647162"/>
                              <a:gd name="connsiteX1" fmla="*/ 346075 w 635399"/>
                              <a:gd name="connsiteY1" fmla="*/ 28038 h 647162"/>
                              <a:gd name="connsiteX2" fmla="*/ 635399 w 635399"/>
                              <a:gd name="connsiteY2" fmla="*/ 647162 h 647162"/>
                              <a:gd name="connsiteX3" fmla="*/ 339725 w 635399"/>
                              <a:gd name="connsiteY3" fmla="*/ 643988 h 647162"/>
                              <a:gd name="connsiteX4" fmla="*/ 0 w 635399"/>
                              <a:gd name="connsiteY4" fmla="*/ 129638 h 647162"/>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99" h="620248">
                                <a:moveTo>
                                  <a:pt x="0" y="102724"/>
                                </a:moveTo>
                                <a:cubicBezTo>
                                  <a:pt x="95250" y="50337"/>
                                  <a:pt x="237000" y="-8930"/>
                                  <a:pt x="346075" y="1124"/>
                                </a:cubicBezTo>
                                <a:cubicBezTo>
                                  <a:pt x="559991" y="277349"/>
                                  <a:pt x="577058" y="429748"/>
                                  <a:pt x="635399" y="620248"/>
                                </a:cubicBezTo>
                                <a:cubicBezTo>
                                  <a:pt x="543191" y="520765"/>
                                  <a:pt x="409708" y="595907"/>
                                  <a:pt x="339725" y="617074"/>
                                </a:cubicBezTo>
                                <a:cubicBezTo>
                                  <a:pt x="296333" y="448799"/>
                                  <a:pt x="202142" y="270999"/>
                                  <a:pt x="0" y="102724"/>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75" name="Rectangle 19">
                            <a:extLst>
                              <a:ext uri="{FF2B5EF4-FFF2-40B4-BE49-F238E27FC236}">
                                <a16:creationId xmlns:a16="http://schemas.microsoft.com/office/drawing/2014/main" id="{7F668F54-8196-4D9E-833D-8DC549C8CF4D}"/>
                              </a:ext>
                            </a:extLst>
                          </p:cNvPr>
                          <p:cNvSpPr/>
                          <p:nvPr/>
                        </p:nvSpPr>
                        <p:spPr>
                          <a:xfrm>
                            <a:off x="977276" y="2113611"/>
                            <a:ext cx="52383" cy="77947"/>
                          </a:xfrm>
                          <a:custGeom>
                            <a:avLst/>
                            <a:gdLst>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0 h 741682"/>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288130 h 741682"/>
                              <a:gd name="connsiteX5" fmla="*/ 0 w 500946"/>
                              <a:gd name="connsiteY5" fmla="*/ 0 h 741682"/>
                              <a:gd name="connsiteX0" fmla="*/ 0 w 500946"/>
                              <a:gd name="connsiteY0" fmla="*/ 2383 h 744065"/>
                              <a:gd name="connsiteX1" fmla="*/ 164306 w 500946"/>
                              <a:gd name="connsiteY1" fmla="*/ 0 h 744065"/>
                              <a:gd name="connsiteX2" fmla="*/ 500946 w 500946"/>
                              <a:gd name="connsiteY2" fmla="*/ 2383 h 744065"/>
                              <a:gd name="connsiteX3" fmla="*/ 500946 w 500946"/>
                              <a:gd name="connsiteY3" fmla="*/ 744065 h 744065"/>
                              <a:gd name="connsiteX4" fmla="*/ 0 w 500946"/>
                              <a:gd name="connsiteY4" fmla="*/ 744065 h 744065"/>
                              <a:gd name="connsiteX5" fmla="*/ 0 w 500946"/>
                              <a:gd name="connsiteY5" fmla="*/ 290513 h 744065"/>
                              <a:gd name="connsiteX6" fmla="*/ 0 w 500946"/>
                              <a:gd name="connsiteY6"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0 w 500946"/>
                              <a:gd name="connsiteY5" fmla="*/ 744065 h 744065"/>
                              <a:gd name="connsiteX6" fmla="*/ 0 w 500946"/>
                              <a:gd name="connsiteY6" fmla="*/ 290513 h 744065"/>
                              <a:gd name="connsiteX7" fmla="*/ 0 w 500946"/>
                              <a:gd name="connsiteY7"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744065 h 744065"/>
                              <a:gd name="connsiteX7" fmla="*/ 0 w 500946"/>
                              <a:gd name="connsiteY7" fmla="*/ 290513 h 744065"/>
                              <a:gd name="connsiteX8" fmla="*/ 0 w 500946"/>
                              <a:gd name="connsiteY8"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7" fmla="*/ 0 w 500946"/>
                              <a:gd name="connsiteY7" fmla="*/ 2383 h 744065"/>
                              <a:gd name="connsiteX0" fmla="*/ 0 w 500946"/>
                              <a:gd name="connsiteY0" fmla="*/ 29051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0" fmla="*/ 0 w 500946"/>
                              <a:gd name="connsiteY0" fmla="*/ 290513 h 744065"/>
                              <a:gd name="connsiteX1" fmla="*/ 164306 w 500946"/>
                              <a:gd name="connsiteY1" fmla="*/ 0 h 744065"/>
                              <a:gd name="connsiteX2" fmla="*/ 497681 w 500946"/>
                              <a:gd name="connsiteY2" fmla="*/ 488158 h 744065"/>
                              <a:gd name="connsiteX3" fmla="*/ 500946 w 500946"/>
                              <a:gd name="connsiteY3" fmla="*/ 744065 h 744065"/>
                              <a:gd name="connsiteX4" fmla="*/ 264318 w 500946"/>
                              <a:gd name="connsiteY4" fmla="*/ 740570 h 744065"/>
                              <a:gd name="connsiteX5" fmla="*/ 0 w 500946"/>
                              <a:gd name="connsiteY5" fmla="*/ 290513 h 744065"/>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708"/>
                              <a:gd name="connsiteY0" fmla="*/ 290513 h 740570"/>
                              <a:gd name="connsiteX1" fmla="*/ 164306 w 498708"/>
                              <a:gd name="connsiteY1" fmla="*/ 0 h 740570"/>
                              <a:gd name="connsiteX2" fmla="*/ 497681 w 498708"/>
                              <a:gd name="connsiteY2" fmla="*/ 488158 h 740570"/>
                              <a:gd name="connsiteX3" fmla="*/ 264318 w 498708"/>
                              <a:gd name="connsiteY3" fmla="*/ 740570 h 740570"/>
                              <a:gd name="connsiteX4" fmla="*/ 0 w 498708"/>
                              <a:gd name="connsiteY4" fmla="*/ 290513 h 740570"/>
                              <a:gd name="connsiteX0" fmla="*/ 0 w 497681"/>
                              <a:gd name="connsiteY0" fmla="*/ 290513 h 740570"/>
                              <a:gd name="connsiteX1" fmla="*/ 164306 w 497681"/>
                              <a:gd name="connsiteY1" fmla="*/ 0 h 740570"/>
                              <a:gd name="connsiteX2" fmla="*/ 497681 w 497681"/>
                              <a:gd name="connsiteY2" fmla="*/ 488158 h 740570"/>
                              <a:gd name="connsiteX3" fmla="*/ 264318 w 497681"/>
                              <a:gd name="connsiteY3" fmla="*/ 740570 h 740570"/>
                              <a:gd name="connsiteX4" fmla="*/ 0 w 497681"/>
                              <a:gd name="connsiteY4" fmla="*/ 290513 h 74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81" h="740570">
                                <a:moveTo>
                                  <a:pt x="0" y="290513"/>
                                </a:moveTo>
                                <a:cubicBezTo>
                                  <a:pt x="19051" y="181769"/>
                                  <a:pt x="64293" y="68263"/>
                                  <a:pt x="164306" y="0"/>
                                </a:cubicBezTo>
                                <a:cubicBezTo>
                                  <a:pt x="330199" y="127001"/>
                                  <a:pt x="448469" y="315914"/>
                                  <a:pt x="497681" y="488158"/>
                                </a:cubicBezTo>
                                <a:cubicBezTo>
                                  <a:pt x="452438" y="544911"/>
                                  <a:pt x="323452" y="594917"/>
                                  <a:pt x="264318" y="740570"/>
                                </a:cubicBezTo>
                                <a:cubicBezTo>
                                  <a:pt x="221456" y="597694"/>
                                  <a:pt x="126205" y="411957"/>
                                  <a:pt x="0" y="290513"/>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76" name="Rectangle 20">
                            <a:extLst>
                              <a:ext uri="{FF2B5EF4-FFF2-40B4-BE49-F238E27FC236}">
                                <a16:creationId xmlns:a16="http://schemas.microsoft.com/office/drawing/2014/main" id="{D8372EEA-344E-4A7A-ACAD-6839B67889B1}"/>
                              </a:ext>
                            </a:extLst>
                          </p:cNvPr>
                          <p:cNvSpPr/>
                          <p:nvPr/>
                        </p:nvSpPr>
                        <p:spPr>
                          <a:xfrm>
                            <a:off x="1004346" y="2169579"/>
                            <a:ext cx="34236" cy="74111"/>
                          </a:xfrm>
                          <a:custGeom>
                            <a:avLst/>
                            <a:gdLst>
                              <a:gd name="connsiteX0" fmla="*/ 0 w 273314"/>
                              <a:gd name="connsiteY0" fmla="*/ 0 h 670781"/>
                              <a:gd name="connsiteX1" fmla="*/ 273314 w 273314"/>
                              <a:gd name="connsiteY1" fmla="*/ 0 h 670781"/>
                              <a:gd name="connsiteX2" fmla="*/ 273314 w 273314"/>
                              <a:gd name="connsiteY2" fmla="*/ 670781 h 670781"/>
                              <a:gd name="connsiteX3" fmla="*/ 0 w 273314"/>
                              <a:gd name="connsiteY3" fmla="*/ 670781 h 670781"/>
                              <a:gd name="connsiteX4" fmla="*/ 0 w 273314"/>
                              <a:gd name="connsiteY4" fmla="*/ 0 h 670781"/>
                              <a:gd name="connsiteX0" fmla="*/ 2910 w 276224"/>
                              <a:gd name="connsiteY0" fmla="*/ 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5" fmla="*/ 2910 w 276224"/>
                              <a:gd name="connsiteY5" fmla="*/ 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623 h 670824"/>
                              <a:gd name="connsiteX1" fmla="*/ 276224 w 276224"/>
                              <a:gd name="connsiteY1" fmla="*/ 43 h 670824"/>
                              <a:gd name="connsiteX2" fmla="*/ 276224 w 276224"/>
                              <a:gd name="connsiteY2" fmla="*/ 670824 h 670824"/>
                              <a:gd name="connsiteX3" fmla="*/ 2910 w 276224"/>
                              <a:gd name="connsiteY3" fmla="*/ 670824 h 670824"/>
                              <a:gd name="connsiteX4" fmla="*/ 0 w 276224"/>
                              <a:gd name="connsiteY4" fmla="*/ 213623 h 670824"/>
                              <a:gd name="connsiteX0" fmla="*/ 0 w 305857"/>
                              <a:gd name="connsiteY0" fmla="*/ 213623 h 670824"/>
                              <a:gd name="connsiteX1" fmla="*/ 276224 w 305857"/>
                              <a:gd name="connsiteY1" fmla="*/ 43 h 670824"/>
                              <a:gd name="connsiteX2" fmla="*/ 276224 w 305857"/>
                              <a:gd name="connsiteY2" fmla="*/ 670824 h 670824"/>
                              <a:gd name="connsiteX3" fmla="*/ 2910 w 305857"/>
                              <a:gd name="connsiteY3" fmla="*/ 670824 h 670824"/>
                              <a:gd name="connsiteX4" fmla="*/ 0 w 305857"/>
                              <a:gd name="connsiteY4" fmla="*/ 213623 h 670824"/>
                              <a:gd name="connsiteX0" fmla="*/ 0 w 321874"/>
                              <a:gd name="connsiteY0" fmla="*/ 213623 h 670824"/>
                              <a:gd name="connsiteX1" fmla="*/ 276224 w 321874"/>
                              <a:gd name="connsiteY1" fmla="*/ 43 h 670824"/>
                              <a:gd name="connsiteX2" fmla="*/ 276224 w 321874"/>
                              <a:gd name="connsiteY2" fmla="*/ 670824 h 670824"/>
                              <a:gd name="connsiteX3" fmla="*/ 2910 w 321874"/>
                              <a:gd name="connsiteY3" fmla="*/ 670824 h 670824"/>
                              <a:gd name="connsiteX4" fmla="*/ 0 w 321874"/>
                              <a:gd name="connsiteY4" fmla="*/ 213623 h 670824"/>
                              <a:gd name="connsiteX0" fmla="*/ 0 w 323589"/>
                              <a:gd name="connsiteY0" fmla="*/ 213623 h 670824"/>
                              <a:gd name="connsiteX1" fmla="*/ 276224 w 323589"/>
                              <a:gd name="connsiteY1" fmla="*/ 43 h 670824"/>
                              <a:gd name="connsiteX2" fmla="*/ 276224 w 323589"/>
                              <a:gd name="connsiteY2" fmla="*/ 670824 h 670824"/>
                              <a:gd name="connsiteX3" fmla="*/ 2910 w 323589"/>
                              <a:gd name="connsiteY3" fmla="*/ 670824 h 670824"/>
                              <a:gd name="connsiteX4" fmla="*/ 0 w 323589"/>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16128"/>
                              <a:gd name="connsiteY0" fmla="*/ 246918 h 704119"/>
                              <a:gd name="connsiteX1" fmla="*/ 266699 w 316128"/>
                              <a:gd name="connsiteY1" fmla="*/ 0 h 704119"/>
                              <a:gd name="connsiteX2" fmla="*/ 276224 w 316128"/>
                              <a:gd name="connsiteY2" fmla="*/ 704119 h 704119"/>
                              <a:gd name="connsiteX3" fmla="*/ 2910 w 316128"/>
                              <a:gd name="connsiteY3" fmla="*/ 704119 h 704119"/>
                              <a:gd name="connsiteX4" fmla="*/ 0 w 316128"/>
                              <a:gd name="connsiteY4" fmla="*/ 246918 h 704119"/>
                              <a:gd name="connsiteX0" fmla="*/ 0 w 321531"/>
                              <a:gd name="connsiteY0" fmla="*/ 246918 h 704119"/>
                              <a:gd name="connsiteX1" fmla="*/ 266699 w 321531"/>
                              <a:gd name="connsiteY1" fmla="*/ 0 h 704119"/>
                              <a:gd name="connsiteX2" fmla="*/ 276224 w 321531"/>
                              <a:gd name="connsiteY2" fmla="*/ 704119 h 704119"/>
                              <a:gd name="connsiteX3" fmla="*/ 2910 w 321531"/>
                              <a:gd name="connsiteY3" fmla="*/ 704119 h 704119"/>
                              <a:gd name="connsiteX4" fmla="*/ 0 w 321531"/>
                              <a:gd name="connsiteY4" fmla="*/ 246918 h 704119"/>
                              <a:gd name="connsiteX0" fmla="*/ 0 w 325274"/>
                              <a:gd name="connsiteY0" fmla="*/ 246918 h 704119"/>
                              <a:gd name="connsiteX1" fmla="*/ 266699 w 325274"/>
                              <a:gd name="connsiteY1" fmla="*/ 0 h 704119"/>
                              <a:gd name="connsiteX2" fmla="*/ 276224 w 325274"/>
                              <a:gd name="connsiteY2" fmla="*/ 704119 h 704119"/>
                              <a:gd name="connsiteX3" fmla="*/ 2910 w 325274"/>
                              <a:gd name="connsiteY3" fmla="*/ 704119 h 704119"/>
                              <a:gd name="connsiteX4" fmla="*/ 0 w 325274"/>
                              <a:gd name="connsiteY4" fmla="*/ 246918 h 70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74" h="704119">
                                <a:moveTo>
                                  <a:pt x="0" y="246918"/>
                                </a:moveTo>
                                <a:cubicBezTo>
                                  <a:pt x="118268" y="147150"/>
                                  <a:pt x="215105" y="44999"/>
                                  <a:pt x="266699" y="0"/>
                                </a:cubicBezTo>
                                <a:cubicBezTo>
                                  <a:pt x="357187" y="295031"/>
                                  <a:pt x="328612" y="499575"/>
                                  <a:pt x="276224" y="704119"/>
                                </a:cubicBezTo>
                                <a:cubicBezTo>
                                  <a:pt x="189882" y="670782"/>
                                  <a:pt x="86871" y="673163"/>
                                  <a:pt x="2910" y="704119"/>
                                </a:cubicBezTo>
                                <a:cubicBezTo>
                                  <a:pt x="61472" y="558863"/>
                                  <a:pt x="48595" y="377887"/>
                                  <a:pt x="0" y="246918"/>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77" name="Rectangle 21">
                            <a:extLst>
                              <a:ext uri="{FF2B5EF4-FFF2-40B4-BE49-F238E27FC236}">
                                <a16:creationId xmlns:a16="http://schemas.microsoft.com/office/drawing/2014/main" id="{5FB59F37-DDEE-4B37-BA6B-B0915A5F7A0E}"/>
                              </a:ext>
                            </a:extLst>
                          </p:cNvPr>
                          <p:cNvSpPr/>
                          <p:nvPr/>
                        </p:nvSpPr>
                        <p:spPr>
                          <a:xfrm>
                            <a:off x="1034923" y="2168168"/>
                            <a:ext cx="33036" cy="81781"/>
                          </a:xfrm>
                          <a:custGeom>
                            <a:avLst/>
                            <a:gdLst>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312608"/>
                              <a:gd name="connsiteY0" fmla="*/ 0 h 776994"/>
                              <a:gd name="connsiteX1" fmla="*/ 276625 w 312608"/>
                              <a:gd name="connsiteY1" fmla="*/ 0 h 776994"/>
                              <a:gd name="connsiteX2" fmla="*/ 276625 w 312608"/>
                              <a:gd name="connsiteY2" fmla="*/ 776994 h 776994"/>
                              <a:gd name="connsiteX3" fmla="*/ 0 w 312608"/>
                              <a:gd name="connsiteY3" fmla="*/ 776994 h 776994"/>
                              <a:gd name="connsiteX4" fmla="*/ 0 w 312608"/>
                              <a:gd name="connsiteY4" fmla="*/ 0 h 776994"/>
                              <a:gd name="connsiteX0" fmla="*/ 0 w 325630"/>
                              <a:gd name="connsiteY0" fmla="*/ 0 h 776994"/>
                              <a:gd name="connsiteX1" fmla="*/ 276625 w 325630"/>
                              <a:gd name="connsiteY1" fmla="*/ 0 h 776994"/>
                              <a:gd name="connsiteX2" fmla="*/ 276625 w 325630"/>
                              <a:gd name="connsiteY2" fmla="*/ 776994 h 776994"/>
                              <a:gd name="connsiteX3" fmla="*/ 0 w 325630"/>
                              <a:gd name="connsiteY3" fmla="*/ 776994 h 776994"/>
                              <a:gd name="connsiteX4" fmla="*/ 0 w 325630"/>
                              <a:gd name="connsiteY4" fmla="*/ 0 h 776994"/>
                              <a:gd name="connsiteX0" fmla="*/ 0 w 321918"/>
                              <a:gd name="connsiteY0" fmla="*/ 0 h 776994"/>
                              <a:gd name="connsiteX1" fmla="*/ 276625 w 321918"/>
                              <a:gd name="connsiteY1" fmla="*/ 0 h 776994"/>
                              <a:gd name="connsiteX2" fmla="*/ 276625 w 321918"/>
                              <a:gd name="connsiteY2" fmla="*/ 776994 h 776994"/>
                              <a:gd name="connsiteX3" fmla="*/ 0 w 321918"/>
                              <a:gd name="connsiteY3" fmla="*/ 776994 h 776994"/>
                              <a:gd name="connsiteX4" fmla="*/ 0 w 321918"/>
                              <a:gd name="connsiteY4" fmla="*/ 0 h 776994"/>
                              <a:gd name="connsiteX0" fmla="*/ 0 w 311902"/>
                              <a:gd name="connsiteY0" fmla="*/ 0 h 776994"/>
                              <a:gd name="connsiteX1" fmla="*/ 276625 w 311902"/>
                              <a:gd name="connsiteY1" fmla="*/ 0 h 776994"/>
                              <a:gd name="connsiteX2" fmla="*/ 276625 w 311902"/>
                              <a:gd name="connsiteY2" fmla="*/ 776994 h 776994"/>
                              <a:gd name="connsiteX3" fmla="*/ 0 w 311902"/>
                              <a:gd name="connsiteY3" fmla="*/ 776994 h 776994"/>
                              <a:gd name="connsiteX4" fmla="*/ 0 w 311902"/>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3" h="776994">
                                <a:moveTo>
                                  <a:pt x="0" y="0"/>
                                </a:moveTo>
                                <a:lnTo>
                                  <a:pt x="276625" y="0"/>
                                </a:lnTo>
                                <a:cubicBezTo>
                                  <a:pt x="338538" y="278047"/>
                                  <a:pt x="312344" y="544190"/>
                                  <a:pt x="276625" y="776994"/>
                                </a:cubicBezTo>
                                <a:lnTo>
                                  <a:pt x="0" y="776994"/>
                                </a:lnTo>
                                <a:cubicBezTo>
                                  <a:pt x="50007" y="568002"/>
                                  <a:pt x="111919" y="342341"/>
                                  <a:pt x="0" y="0"/>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78" name="Oval 10">
                            <a:extLst>
                              <a:ext uri="{FF2B5EF4-FFF2-40B4-BE49-F238E27FC236}">
                                <a16:creationId xmlns:a16="http://schemas.microsoft.com/office/drawing/2014/main" id="{338A20EB-DF97-45E4-8FC5-C5299FF4883D}"/>
                              </a:ext>
                            </a:extLst>
                          </p:cNvPr>
                          <p:cNvSpPr/>
                          <p:nvPr/>
                        </p:nvSpPr>
                        <p:spPr>
                          <a:xfrm>
                            <a:off x="615791" y="1974249"/>
                            <a:ext cx="419481" cy="296082"/>
                          </a:xfrm>
                          <a:custGeom>
                            <a:avLst/>
                            <a:gdLst>
                              <a:gd name="connsiteX0" fmla="*/ 0 w 3918685"/>
                              <a:gd name="connsiteY0" fmla="*/ 1249143 h 2498286"/>
                              <a:gd name="connsiteX1" fmla="*/ 1959343 w 3918685"/>
                              <a:gd name="connsiteY1" fmla="*/ 0 h 2498286"/>
                              <a:gd name="connsiteX2" fmla="*/ 3918686 w 3918685"/>
                              <a:gd name="connsiteY2" fmla="*/ 1249143 h 2498286"/>
                              <a:gd name="connsiteX3" fmla="*/ 1959343 w 3918685"/>
                              <a:gd name="connsiteY3" fmla="*/ 2498286 h 2498286"/>
                              <a:gd name="connsiteX4" fmla="*/ 0 w 3918685"/>
                              <a:gd name="connsiteY4" fmla="*/ 1249143 h 2498286"/>
                              <a:gd name="connsiteX0" fmla="*/ 8 w 3918694"/>
                              <a:gd name="connsiteY0" fmla="*/ 1372968 h 2622111"/>
                              <a:gd name="connsiteX1" fmla="*/ 1978401 w 3918694"/>
                              <a:gd name="connsiteY1" fmla="*/ 0 h 2622111"/>
                              <a:gd name="connsiteX2" fmla="*/ 3918694 w 3918694"/>
                              <a:gd name="connsiteY2" fmla="*/ 1372968 h 2622111"/>
                              <a:gd name="connsiteX3" fmla="*/ 1959351 w 3918694"/>
                              <a:gd name="connsiteY3" fmla="*/ 2622111 h 2622111"/>
                              <a:gd name="connsiteX4" fmla="*/ 8 w 3918694"/>
                              <a:gd name="connsiteY4" fmla="*/ 1372968 h 2622111"/>
                              <a:gd name="connsiteX0" fmla="*/ 5 w 3985366"/>
                              <a:gd name="connsiteY0" fmla="*/ 1401567 h 2622156"/>
                              <a:gd name="connsiteX1" fmla="*/ 2045073 w 3985366"/>
                              <a:gd name="connsiteY1" fmla="*/ 24 h 2622156"/>
                              <a:gd name="connsiteX2" fmla="*/ 3985366 w 3985366"/>
                              <a:gd name="connsiteY2" fmla="*/ 1372992 h 2622156"/>
                              <a:gd name="connsiteX3" fmla="*/ 2026023 w 3985366"/>
                              <a:gd name="connsiteY3" fmla="*/ 2622135 h 2622156"/>
                              <a:gd name="connsiteX4" fmla="*/ 5 w 3985366"/>
                              <a:gd name="connsiteY4" fmla="*/ 1401567 h 2622156"/>
                              <a:gd name="connsiteX0" fmla="*/ 1481 w 3986842"/>
                              <a:gd name="connsiteY0" fmla="*/ 1401567 h 2622163"/>
                              <a:gd name="connsiteX1" fmla="*/ 2046549 w 3986842"/>
                              <a:gd name="connsiteY1" fmla="*/ 24 h 2622163"/>
                              <a:gd name="connsiteX2" fmla="*/ 3986842 w 3986842"/>
                              <a:gd name="connsiteY2" fmla="*/ 1372992 h 2622163"/>
                              <a:gd name="connsiteX3" fmla="*/ 2027499 w 3986842"/>
                              <a:gd name="connsiteY3" fmla="*/ 2622135 h 2622163"/>
                              <a:gd name="connsiteX4" fmla="*/ 1481 w 3986842"/>
                              <a:gd name="connsiteY4" fmla="*/ 1401567 h 2622163"/>
                              <a:gd name="connsiteX0" fmla="*/ 1736 w 3987097"/>
                              <a:gd name="connsiteY0" fmla="*/ 1409418 h 2630014"/>
                              <a:gd name="connsiteX1" fmla="*/ 2046804 w 3987097"/>
                              <a:gd name="connsiteY1" fmla="*/ 7875 h 2630014"/>
                              <a:gd name="connsiteX2" fmla="*/ 3987097 w 3987097"/>
                              <a:gd name="connsiteY2" fmla="*/ 1380843 h 2630014"/>
                              <a:gd name="connsiteX3" fmla="*/ 2027754 w 3987097"/>
                              <a:gd name="connsiteY3" fmla="*/ 2629986 h 2630014"/>
                              <a:gd name="connsiteX4" fmla="*/ 1736 w 3987097"/>
                              <a:gd name="connsiteY4" fmla="*/ 1409418 h 2630014"/>
                              <a:gd name="connsiteX0" fmla="*/ 6 w 3985367"/>
                              <a:gd name="connsiteY0" fmla="*/ 1446056 h 2666645"/>
                              <a:gd name="connsiteX1" fmla="*/ 2045074 w 3985367"/>
                              <a:gd name="connsiteY1" fmla="*/ 6413 h 2666645"/>
                              <a:gd name="connsiteX2" fmla="*/ 3985367 w 3985367"/>
                              <a:gd name="connsiteY2" fmla="*/ 1417481 h 2666645"/>
                              <a:gd name="connsiteX3" fmla="*/ 2026024 w 3985367"/>
                              <a:gd name="connsiteY3" fmla="*/ 2666624 h 2666645"/>
                              <a:gd name="connsiteX4" fmla="*/ 6 w 3985367"/>
                              <a:gd name="connsiteY4" fmla="*/ 1446056 h 2666645"/>
                              <a:gd name="connsiteX0" fmla="*/ 6 w 3985367"/>
                              <a:gd name="connsiteY0" fmla="*/ 1442248 h 2662837"/>
                              <a:gd name="connsiteX1" fmla="*/ 2045074 w 3985367"/>
                              <a:gd name="connsiteY1" fmla="*/ 2605 h 2662837"/>
                              <a:gd name="connsiteX2" fmla="*/ 3985367 w 3985367"/>
                              <a:gd name="connsiteY2" fmla="*/ 1413673 h 2662837"/>
                              <a:gd name="connsiteX3" fmla="*/ 2026024 w 3985367"/>
                              <a:gd name="connsiteY3" fmla="*/ 2662816 h 2662837"/>
                              <a:gd name="connsiteX4" fmla="*/ 6 w 3985367"/>
                              <a:gd name="connsiteY4" fmla="*/ 1442248 h 2662837"/>
                              <a:gd name="connsiteX0" fmla="*/ 6 w 3985367"/>
                              <a:gd name="connsiteY0" fmla="*/ 1440053 h 2660642"/>
                              <a:gd name="connsiteX1" fmla="*/ 2045074 w 3985367"/>
                              <a:gd name="connsiteY1" fmla="*/ 410 h 2660642"/>
                              <a:gd name="connsiteX2" fmla="*/ 3985367 w 3985367"/>
                              <a:gd name="connsiteY2" fmla="*/ 1411478 h 2660642"/>
                              <a:gd name="connsiteX3" fmla="*/ 2026024 w 3985367"/>
                              <a:gd name="connsiteY3" fmla="*/ 2660621 h 2660642"/>
                              <a:gd name="connsiteX4" fmla="*/ 6 w 3985367"/>
                              <a:gd name="connsiteY4" fmla="*/ 1440053 h 2660642"/>
                              <a:gd name="connsiteX0" fmla="*/ 50 w 3985411"/>
                              <a:gd name="connsiteY0" fmla="*/ 1440063 h 2813049"/>
                              <a:gd name="connsiteX1" fmla="*/ 2045118 w 3985411"/>
                              <a:gd name="connsiteY1" fmla="*/ 420 h 2813049"/>
                              <a:gd name="connsiteX2" fmla="*/ 3985411 w 3985411"/>
                              <a:gd name="connsiteY2" fmla="*/ 1411488 h 2813049"/>
                              <a:gd name="connsiteX3" fmla="*/ 1987968 w 3985411"/>
                              <a:gd name="connsiteY3" fmla="*/ 2813031 h 2813049"/>
                              <a:gd name="connsiteX4" fmla="*/ 50 w 3985411"/>
                              <a:gd name="connsiteY4" fmla="*/ 1440063 h 2813049"/>
                              <a:gd name="connsiteX0" fmla="*/ 89 w 3985450"/>
                              <a:gd name="connsiteY0" fmla="*/ 1440063 h 2813096"/>
                              <a:gd name="connsiteX1" fmla="*/ 2045157 w 3985450"/>
                              <a:gd name="connsiteY1" fmla="*/ 420 h 2813096"/>
                              <a:gd name="connsiteX2" fmla="*/ 3985450 w 3985450"/>
                              <a:gd name="connsiteY2" fmla="*/ 1411488 h 2813096"/>
                              <a:gd name="connsiteX3" fmla="*/ 1988007 w 3985450"/>
                              <a:gd name="connsiteY3" fmla="*/ 2813031 h 2813096"/>
                              <a:gd name="connsiteX4" fmla="*/ 89 w 3985450"/>
                              <a:gd name="connsiteY4" fmla="*/ 1440063 h 2813096"/>
                              <a:gd name="connsiteX0" fmla="*/ 69 w 3985430"/>
                              <a:gd name="connsiteY0" fmla="*/ 1440063 h 2813049"/>
                              <a:gd name="connsiteX1" fmla="*/ 2045137 w 3985430"/>
                              <a:gd name="connsiteY1" fmla="*/ 420 h 2813049"/>
                              <a:gd name="connsiteX2" fmla="*/ 3985430 w 3985430"/>
                              <a:gd name="connsiteY2" fmla="*/ 1411488 h 2813049"/>
                              <a:gd name="connsiteX3" fmla="*/ 1987987 w 3985430"/>
                              <a:gd name="connsiteY3" fmla="*/ 2813031 h 2813049"/>
                              <a:gd name="connsiteX4" fmla="*/ 69 w 3985430"/>
                              <a:gd name="connsiteY4" fmla="*/ 1440063 h 281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430" h="2813049">
                                <a:moveTo>
                                  <a:pt x="69" y="1440063"/>
                                </a:moveTo>
                                <a:cubicBezTo>
                                  <a:pt x="9594" y="971295"/>
                                  <a:pt x="780835" y="-23393"/>
                                  <a:pt x="2045137" y="420"/>
                                </a:cubicBezTo>
                                <a:cubicBezTo>
                                  <a:pt x="3309439" y="24233"/>
                                  <a:pt x="3985430" y="721605"/>
                                  <a:pt x="3985430" y="1411488"/>
                                </a:cubicBezTo>
                                <a:cubicBezTo>
                                  <a:pt x="3985430" y="2101371"/>
                                  <a:pt x="2995114" y="2808269"/>
                                  <a:pt x="1987987" y="2813031"/>
                                </a:cubicBezTo>
                                <a:cubicBezTo>
                                  <a:pt x="980860" y="2817793"/>
                                  <a:pt x="-9456" y="1908831"/>
                                  <a:pt x="69" y="1440063"/>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79" name="Freeform: Shape 239">
                            <a:extLst>
                              <a:ext uri="{FF2B5EF4-FFF2-40B4-BE49-F238E27FC236}">
                                <a16:creationId xmlns:a16="http://schemas.microsoft.com/office/drawing/2014/main" id="{7D9ADAD3-9151-4D81-93AB-640F5D879CCE}"/>
                              </a:ext>
                            </a:extLst>
                          </p:cNvPr>
                          <p:cNvSpPr/>
                          <p:nvPr/>
                        </p:nvSpPr>
                        <p:spPr>
                          <a:xfrm>
                            <a:off x="618017" y="2251338"/>
                            <a:ext cx="456618" cy="221755"/>
                          </a:xfrm>
                          <a:custGeom>
                            <a:avLst/>
                            <a:gdLst>
                              <a:gd name="connsiteX0" fmla="*/ 4211 w 4983480"/>
                              <a:gd name="connsiteY0" fmla="*/ 0 h 2577047"/>
                              <a:gd name="connsiteX1" fmla="*/ 12865 w 4983480"/>
                              <a:gd name="connsiteY1" fmla="*/ 171497 h 2577047"/>
                              <a:gd name="connsiteX2" fmla="*/ 2491740 w 4983480"/>
                              <a:gd name="connsiteY2" fmla="*/ 2410132 h 2577047"/>
                              <a:gd name="connsiteX3" fmla="*/ 4970615 w 4983480"/>
                              <a:gd name="connsiteY3" fmla="*/ 171497 h 2577047"/>
                              <a:gd name="connsiteX4" fmla="*/ 4979269 w 4983480"/>
                              <a:gd name="connsiteY4" fmla="*/ 0 h 2577047"/>
                              <a:gd name="connsiteX5" fmla="*/ 4983480 w 4983480"/>
                              <a:gd name="connsiteY5" fmla="*/ 83457 h 2577047"/>
                              <a:gd name="connsiteX6" fmla="*/ 2491740 w 4983480"/>
                              <a:gd name="connsiteY6" fmla="*/ 2577047 h 2577047"/>
                              <a:gd name="connsiteX7" fmla="*/ 0 w 4983480"/>
                              <a:gd name="connsiteY7" fmla="*/ 83457 h 2577047"/>
                              <a:gd name="connsiteX8" fmla="*/ 4211 w 4983480"/>
                              <a:gd name="connsiteY8" fmla="*/ 0 h 2577047"/>
                              <a:gd name="connsiteX0" fmla="*/ 4211 w 4983480"/>
                              <a:gd name="connsiteY0" fmla="*/ 0 h 2577047"/>
                              <a:gd name="connsiteX1" fmla="*/ 2491740 w 4983480"/>
                              <a:gd name="connsiteY1" fmla="*/ 2410132 h 2577047"/>
                              <a:gd name="connsiteX2" fmla="*/ 4970615 w 4983480"/>
                              <a:gd name="connsiteY2" fmla="*/ 171497 h 2577047"/>
                              <a:gd name="connsiteX3" fmla="*/ 4979269 w 4983480"/>
                              <a:gd name="connsiteY3" fmla="*/ 0 h 2577047"/>
                              <a:gd name="connsiteX4" fmla="*/ 4983480 w 4983480"/>
                              <a:gd name="connsiteY4" fmla="*/ 83457 h 2577047"/>
                              <a:gd name="connsiteX5" fmla="*/ 2491740 w 4983480"/>
                              <a:gd name="connsiteY5" fmla="*/ 2577047 h 2577047"/>
                              <a:gd name="connsiteX6" fmla="*/ 0 w 4983480"/>
                              <a:gd name="connsiteY6" fmla="*/ 83457 h 2577047"/>
                              <a:gd name="connsiteX7" fmla="*/ 4211 w 4983480"/>
                              <a:gd name="connsiteY7" fmla="*/ 0 h 2577047"/>
                              <a:gd name="connsiteX0" fmla="*/ 0 w 4979269"/>
                              <a:gd name="connsiteY0" fmla="*/ 0 h 2577047"/>
                              <a:gd name="connsiteX1" fmla="*/ 2487529 w 4979269"/>
                              <a:gd name="connsiteY1" fmla="*/ 2410132 h 2577047"/>
                              <a:gd name="connsiteX2" fmla="*/ 4966404 w 4979269"/>
                              <a:gd name="connsiteY2" fmla="*/ 171497 h 2577047"/>
                              <a:gd name="connsiteX3" fmla="*/ 4975058 w 4979269"/>
                              <a:gd name="connsiteY3" fmla="*/ 0 h 2577047"/>
                              <a:gd name="connsiteX4" fmla="*/ 4979269 w 4979269"/>
                              <a:gd name="connsiteY4" fmla="*/ 83457 h 2577047"/>
                              <a:gd name="connsiteX5" fmla="*/ 2487529 w 4979269"/>
                              <a:gd name="connsiteY5" fmla="*/ 2577047 h 2577047"/>
                              <a:gd name="connsiteX6" fmla="*/ 0 w 4979269"/>
                              <a:gd name="connsiteY6" fmla="*/ 0 h 2577047"/>
                              <a:gd name="connsiteX0" fmla="*/ 0 w 4483969"/>
                              <a:gd name="connsiteY0" fmla="*/ 1612900 h 2577047"/>
                              <a:gd name="connsiteX1" fmla="*/ 1992229 w 4483969"/>
                              <a:gd name="connsiteY1" fmla="*/ 2410132 h 2577047"/>
                              <a:gd name="connsiteX2" fmla="*/ 4471104 w 4483969"/>
                              <a:gd name="connsiteY2" fmla="*/ 171497 h 2577047"/>
                              <a:gd name="connsiteX3" fmla="*/ 4479758 w 4483969"/>
                              <a:gd name="connsiteY3" fmla="*/ 0 h 2577047"/>
                              <a:gd name="connsiteX4" fmla="*/ 4483969 w 4483969"/>
                              <a:gd name="connsiteY4" fmla="*/ 83457 h 2577047"/>
                              <a:gd name="connsiteX5" fmla="*/ 1992229 w 4483969"/>
                              <a:gd name="connsiteY5" fmla="*/ 2577047 h 2577047"/>
                              <a:gd name="connsiteX6" fmla="*/ 0 w 4483969"/>
                              <a:gd name="connsiteY6" fmla="*/ 1612900 h 25770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529443 h 2557090"/>
                              <a:gd name="connsiteX1" fmla="*/ 1992229 w 4483969"/>
                              <a:gd name="connsiteY1" fmla="*/ 2326675 h 2557090"/>
                              <a:gd name="connsiteX2" fmla="*/ 4471104 w 4483969"/>
                              <a:gd name="connsiteY2" fmla="*/ 88040 h 2557090"/>
                              <a:gd name="connsiteX3" fmla="*/ 4483969 w 4483969"/>
                              <a:gd name="connsiteY3" fmla="*/ 0 h 2557090"/>
                              <a:gd name="connsiteX4" fmla="*/ 1979529 w 4483969"/>
                              <a:gd name="connsiteY4" fmla="*/ 2557090 h 2557090"/>
                              <a:gd name="connsiteX5" fmla="*/ 0 w 4483969"/>
                              <a:gd name="connsiteY5" fmla="*/ 1529443 h 255709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645164"/>
                              <a:gd name="connsiteY0" fmla="*/ 1501001 h 2528648"/>
                              <a:gd name="connsiteX1" fmla="*/ 1992229 w 4645164"/>
                              <a:gd name="connsiteY1" fmla="*/ 2298233 h 2528648"/>
                              <a:gd name="connsiteX2" fmla="*/ 4164164 w 4645164"/>
                              <a:gd name="connsiteY2" fmla="*/ 891399 h 2528648"/>
                              <a:gd name="connsiteX3" fmla="*/ 4471104 w 4645164"/>
                              <a:gd name="connsiteY3" fmla="*/ 59598 h 2528648"/>
                              <a:gd name="connsiteX4" fmla="*/ 1979529 w 4645164"/>
                              <a:gd name="connsiteY4" fmla="*/ 2528648 h 2528648"/>
                              <a:gd name="connsiteX5" fmla="*/ 0 w 4645164"/>
                              <a:gd name="connsiteY5" fmla="*/ 1501001 h 2528648"/>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533170"/>
                              <a:gd name="connsiteY0" fmla="*/ 1471338 h 2498985"/>
                              <a:gd name="connsiteX1" fmla="*/ 1992229 w 4533170"/>
                              <a:gd name="connsiteY1" fmla="*/ 2268570 h 2498985"/>
                              <a:gd name="connsiteX2" fmla="*/ 4176864 w 4533170"/>
                              <a:gd name="connsiteY2" fmla="*/ 912536 h 2498985"/>
                              <a:gd name="connsiteX3" fmla="*/ 4471104 w 4533170"/>
                              <a:gd name="connsiteY3" fmla="*/ 29935 h 2498985"/>
                              <a:gd name="connsiteX4" fmla="*/ 1979529 w 4533170"/>
                              <a:gd name="connsiteY4" fmla="*/ 2498985 h 2498985"/>
                              <a:gd name="connsiteX5" fmla="*/ 0 w 4533170"/>
                              <a:gd name="connsiteY5" fmla="*/ 1471338 h 2498985"/>
                              <a:gd name="connsiteX0" fmla="*/ 0 w 4533170"/>
                              <a:gd name="connsiteY0" fmla="*/ 1475032 h 2502679"/>
                              <a:gd name="connsiteX1" fmla="*/ 1992229 w 4533170"/>
                              <a:gd name="connsiteY1" fmla="*/ 2272264 h 2502679"/>
                              <a:gd name="connsiteX2" fmla="*/ 4176864 w 4533170"/>
                              <a:gd name="connsiteY2" fmla="*/ 713030 h 2502679"/>
                              <a:gd name="connsiteX3" fmla="*/ 4471104 w 4533170"/>
                              <a:gd name="connsiteY3" fmla="*/ 33629 h 2502679"/>
                              <a:gd name="connsiteX4" fmla="*/ 1979529 w 4533170"/>
                              <a:gd name="connsiteY4" fmla="*/ 2502679 h 2502679"/>
                              <a:gd name="connsiteX5" fmla="*/ 0 w 4533170"/>
                              <a:gd name="connsiteY5" fmla="*/ 1475032 h 2502679"/>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471104"/>
                              <a:gd name="connsiteY0" fmla="*/ 1441403 h 2469050"/>
                              <a:gd name="connsiteX1" fmla="*/ 1992229 w 4471104"/>
                              <a:gd name="connsiteY1" fmla="*/ 2238635 h 2469050"/>
                              <a:gd name="connsiteX2" fmla="*/ 4176864 w 4471104"/>
                              <a:gd name="connsiteY2" fmla="*/ 679401 h 2469050"/>
                              <a:gd name="connsiteX3" fmla="*/ 4471104 w 4471104"/>
                              <a:gd name="connsiteY3" fmla="*/ 0 h 2469050"/>
                              <a:gd name="connsiteX4" fmla="*/ 1979529 w 4471104"/>
                              <a:gd name="connsiteY4" fmla="*/ 2469050 h 2469050"/>
                              <a:gd name="connsiteX5" fmla="*/ 0 w 4471104"/>
                              <a:gd name="connsiteY5" fmla="*/ 1441403 h 24690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7046"/>
                              <a:gd name="connsiteY0" fmla="*/ 1059073 h 2101960"/>
                              <a:gd name="connsiteX1" fmla="*/ 1992229 w 4337046"/>
                              <a:gd name="connsiteY1" fmla="*/ 1856305 h 2101960"/>
                              <a:gd name="connsiteX2" fmla="*/ 4176864 w 4337046"/>
                              <a:gd name="connsiteY2" fmla="*/ 297071 h 2101960"/>
                              <a:gd name="connsiteX3" fmla="*/ 4331404 w 4337046"/>
                              <a:gd name="connsiteY3" fmla="*/ 239970 h 2101960"/>
                              <a:gd name="connsiteX4" fmla="*/ 1979529 w 4337046"/>
                              <a:gd name="connsiteY4" fmla="*/ 2101960 h 2101960"/>
                              <a:gd name="connsiteX5" fmla="*/ 0 w 4337046"/>
                              <a:gd name="connsiteY5" fmla="*/ 1059073 h 2101960"/>
                              <a:gd name="connsiteX0" fmla="*/ 0 w 4417356"/>
                              <a:gd name="connsiteY0" fmla="*/ 940494 h 1983381"/>
                              <a:gd name="connsiteX1" fmla="*/ 1992229 w 4417356"/>
                              <a:gd name="connsiteY1" fmla="*/ 1737726 h 1983381"/>
                              <a:gd name="connsiteX2" fmla="*/ 4176864 w 4417356"/>
                              <a:gd name="connsiteY2" fmla="*/ 178492 h 1983381"/>
                              <a:gd name="connsiteX3" fmla="*/ 3930484 w 4417356"/>
                              <a:gd name="connsiteY3" fmla="*/ 181032 h 1983381"/>
                              <a:gd name="connsiteX4" fmla="*/ 4331404 w 4417356"/>
                              <a:gd name="connsiteY4" fmla="*/ 121391 h 1983381"/>
                              <a:gd name="connsiteX5" fmla="*/ 1979529 w 4417356"/>
                              <a:gd name="connsiteY5" fmla="*/ 1983381 h 1983381"/>
                              <a:gd name="connsiteX6" fmla="*/ 0 w 4417356"/>
                              <a:gd name="connsiteY6" fmla="*/ 940494 h 1983381"/>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4624"/>
                              <a:gd name="connsiteY0" fmla="*/ 893879 h 1936766"/>
                              <a:gd name="connsiteX1" fmla="*/ 1992229 w 4414624"/>
                              <a:gd name="connsiteY1" fmla="*/ 1691111 h 1936766"/>
                              <a:gd name="connsiteX2" fmla="*/ 4176864 w 4414624"/>
                              <a:gd name="connsiteY2" fmla="*/ 131877 h 1936766"/>
                              <a:gd name="connsiteX3" fmla="*/ 3900004 w 4414624"/>
                              <a:gd name="connsiteY3" fmla="*/ 484937 h 1936766"/>
                              <a:gd name="connsiteX4" fmla="*/ 4331404 w 4414624"/>
                              <a:gd name="connsiteY4" fmla="*/ 74776 h 1936766"/>
                              <a:gd name="connsiteX5" fmla="*/ 1979529 w 4414624"/>
                              <a:gd name="connsiteY5" fmla="*/ 1936766 h 1936766"/>
                              <a:gd name="connsiteX6" fmla="*/ 0 w 4414624"/>
                              <a:gd name="connsiteY6" fmla="*/ 893879 h 1936766"/>
                              <a:gd name="connsiteX0" fmla="*/ 0 w 4331451"/>
                              <a:gd name="connsiteY0" fmla="*/ 1069622 h 2112509"/>
                              <a:gd name="connsiteX1" fmla="*/ 1992229 w 4331451"/>
                              <a:gd name="connsiteY1" fmla="*/ 1866854 h 2112509"/>
                              <a:gd name="connsiteX2" fmla="*/ 4176864 w 4331451"/>
                              <a:gd name="connsiteY2" fmla="*/ 307620 h 2112509"/>
                              <a:gd name="connsiteX3" fmla="*/ 3900004 w 4331451"/>
                              <a:gd name="connsiteY3" fmla="*/ 660680 h 2112509"/>
                              <a:gd name="connsiteX4" fmla="*/ 4331404 w 4331451"/>
                              <a:gd name="connsiteY4" fmla="*/ 250519 h 2112509"/>
                              <a:gd name="connsiteX5" fmla="*/ 1979529 w 4331451"/>
                              <a:gd name="connsiteY5" fmla="*/ 2112509 h 2112509"/>
                              <a:gd name="connsiteX6" fmla="*/ 0 w 4331451"/>
                              <a:gd name="connsiteY6" fmla="*/ 1069622 h 2112509"/>
                              <a:gd name="connsiteX0" fmla="*/ 0 w 4331437"/>
                              <a:gd name="connsiteY0" fmla="*/ 1079144 h 2122031"/>
                              <a:gd name="connsiteX1" fmla="*/ 1992229 w 4331437"/>
                              <a:gd name="connsiteY1" fmla="*/ 1876376 h 2122031"/>
                              <a:gd name="connsiteX2" fmla="*/ 4176864 w 4331437"/>
                              <a:gd name="connsiteY2" fmla="*/ 317142 h 2122031"/>
                              <a:gd name="connsiteX3" fmla="*/ 3724744 w 4331437"/>
                              <a:gd name="connsiteY3" fmla="*/ 609242 h 2122031"/>
                              <a:gd name="connsiteX4" fmla="*/ 4331404 w 4331437"/>
                              <a:gd name="connsiteY4" fmla="*/ 260041 h 2122031"/>
                              <a:gd name="connsiteX5" fmla="*/ 1979529 w 4331437"/>
                              <a:gd name="connsiteY5" fmla="*/ 2122031 h 2122031"/>
                              <a:gd name="connsiteX6" fmla="*/ 0 w 4331437"/>
                              <a:gd name="connsiteY6" fmla="*/ 1079144 h 2122031"/>
                              <a:gd name="connsiteX0" fmla="*/ 0 w 4405593"/>
                              <a:gd name="connsiteY0" fmla="*/ 917086 h 1959973"/>
                              <a:gd name="connsiteX1" fmla="*/ 1992229 w 4405593"/>
                              <a:gd name="connsiteY1" fmla="*/ 1714318 h 1959973"/>
                              <a:gd name="connsiteX2" fmla="*/ 4176864 w 4405593"/>
                              <a:gd name="connsiteY2" fmla="*/ 155084 h 1959973"/>
                              <a:gd name="connsiteX3" fmla="*/ 3724744 w 4405593"/>
                              <a:gd name="connsiteY3" fmla="*/ 447184 h 1959973"/>
                              <a:gd name="connsiteX4" fmla="*/ 3808566 w 4405593"/>
                              <a:gd name="connsiteY4" fmla="*/ 279544 h 1959973"/>
                              <a:gd name="connsiteX5" fmla="*/ 4331404 w 4405593"/>
                              <a:gd name="connsiteY5" fmla="*/ 97983 h 1959973"/>
                              <a:gd name="connsiteX6" fmla="*/ 1979529 w 4405593"/>
                              <a:gd name="connsiteY6" fmla="*/ 1959973 h 1959973"/>
                              <a:gd name="connsiteX7" fmla="*/ 0 w 4405593"/>
                              <a:gd name="connsiteY7" fmla="*/ 917086 h 1959973"/>
                              <a:gd name="connsiteX0" fmla="*/ 0 w 4405593"/>
                              <a:gd name="connsiteY0" fmla="*/ 917086 h 1959973"/>
                              <a:gd name="connsiteX1" fmla="*/ 1992229 w 4405593"/>
                              <a:gd name="connsiteY1" fmla="*/ 1714318 h 1959973"/>
                              <a:gd name="connsiteX2" fmla="*/ 4176864 w 4405593"/>
                              <a:gd name="connsiteY2" fmla="*/ 155084 h 1959973"/>
                              <a:gd name="connsiteX3" fmla="*/ 3808566 w 4405593"/>
                              <a:gd name="connsiteY3" fmla="*/ 279544 h 1959973"/>
                              <a:gd name="connsiteX4" fmla="*/ 4331404 w 4405593"/>
                              <a:gd name="connsiteY4" fmla="*/ 97983 h 1959973"/>
                              <a:gd name="connsiteX5" fmla="*/ 1979529 w 4405593"/>
                              <a:gd name="connsiteY5" fmla="*/ 1959973 h 1959973"/>
                              <a:gd name="connsiteX6" fmla="*/ 0 w 4405593"/>
                              <a:gd name="connsiteY6" fmla="*/ 917086 h 1959973"/>
                              <a:gd name="connsiteX0" fmla="*/ 0 w 4414868"/>
                              <a:gd name="connsiteY0" fmla="*/ 1063858 h 2106745"/>
                              <a:gd name="connsiteX1" fmla="*/ 1992229 w 4414868"/>
                              <a:gd name="connsiteY1" fmla="*/ 1861090 h 2106745"/>
                              <a:gd name="connsiteX2" fmla="*/ 4176864 w 4414868"/>
                              <a:gd name="connsiteY2" fmla="*/ 301856 h 2106745"/>
                              <a:gd name="connsiteX3" fmla="*/ 3808566 w 4414868"/>
                              <a:gd name="connsiteY3" fmla="*/ 426316 h 2106745"/>
                              <a:gd name="connsiteX4" fmla="*/ 4331404 w 4414868"/>
                              <a:gd name="connsiteY4" fmla="*/ 244755 h 2106745"/>
                              <a:gd name="connsiteX5" fmla="*/ 1979529 w 4414868"/>
                              <a:gd name="connsiteY5" fmla="*/ 2106745 h 2106745"/>
                              <a:gd name="connsiteX6" fmla="*/ 0 w 4414868"/>
                              <a:gd name="connsiteY6" fmla="*/ 1063858 h 2106745"/>
                              <a:gd name="connsiteX0" fmla="*/ 0 w 4409071"/>
                              <a:gd name="connsiteY0" fmla="*/ 991828 h 2034715"/>
                              <a:gd name="connsiteX1" fmla="*/ 1992229 w 4409071"/>
                              <a:gd name="connsiteY1" fmla="*/ 1789060 h 2034715"/>
                              <a:gd name="connsiteX2" fmla="*/ 4176864 w 4409071"/>
                              <a:gd name="connsiteY2" fmla="*/ 229826 h 2034715"/>
                              <a:gd name="connsiteX3" fmla="*/ 3808566 w 4409071"/>
                              <a:gd name="connsiteY3" fmla="*/ 354286 h 2034715"/>
                              <a:gd name="connsiteX4" fmla="*/ 4331404 w 4409071"/>
                              <a:gd name="connsiteY4" fmla="*/ 172725 h 2034715"/>
                              <a:gd name="connsiteX5" fmla="*/ 1979529 w 4409071"/>
                              <a:gd name="connsiteY5" fmla="*/ 2034715 h 2034715"/>
                              <a:gd name="connsiteX6" fmla="*/ 0 w 4409071"/>
                              <a:gd name="connsiteY6" fmla="*/ 991828 h 2034715"/>
                              <a:gd name="connsiteX0" fmla="*/ 0 w 4416128"/>
                              <a:gd name="connsiteY0" fmla="*/ 922507 h 1965394"/>
                              <a:gd name="connsiteX1" fmla="*/ 1992229 w 4416128"/>
                              <a:gd name="connsiteY1" fmla="*/ 1719739 h 1965394"/>
                              <a:gd name="connsiteX2" fmla="*/ 4176864 w 4416128"/>
                              <a:gd name="connsiteY2" fmla="*/ 160505 h 1965394"/>
                              <a:gd name="connsiteX3" fmla="*/ 3884766 w 4416128"/>
                              <a:gd name="connsiteY3" fmla="*/ 559285 h 1965394"/>
                              <a:gd name="connsiteX4" fmla="*/ 4331404 w 4416128"/>
                              <a:gd name="connsiteY4" fmla="*/ 103404 h 1965394"/>
                              <a:gd name="connsiteX5" fmla="*/ 1979529 w 4416128"/>
                              <a:gd name="connsiteY5" fmla="*/ 1965394 h 1965394"/>
                              <a:gd name="connsiteX6" fmla="*/ 0 w 4416128"/>
                              <a:gd name="connsiteY6" fmla="*/ 922507 h 1965394"/>
                              <a:gd name="connsiteX0" fmla="*/ 0 w 4407713"/>
                              <a:gd name="connsiteY0" fmla="*/ 933392 h 1976279"/>
                              <a:gd name="connsiteX1" fmla="*/ 1992229 w 4407713"/>
                              <a:gd name="connsiteY1" fmla="*/ 1730624 h 1976279"/>
                              <a:gd name="connsiteX2" fmla="*/ 4176864 w 4407713"/>
                              <a:gd name="connsiteY2" fmla="*/ 171390 h 1976279"/>
                              <a:gd name="connsiteX3" fmla="*/ 3884766 w 4407713"/>
                              <a:gd name="connsiteY3" fmla="*/ 570170 h 1976279"/>
                              <a:gd name="connsiteX4" fmla="*/ 4331404 w 4407713"/>
                              <a:gd name="connsiteY4" fmla="*/ 114289 h 1976279"/>
                              <a:gd name="connsiteX5" fmla="*/ 1979529 w 4407713"/>
                              <a:gd name="connsiteY5" fmla="*/ 1976279 h 1976279"/>
                              <a:gd name="connsiteX6" fmla="*/ 0 w 4407713"/>
                              <a:gd name="connsiteY6" fmla="*/ 933392 h 1976279"/>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265" h="2106871">
                                <a:moveTo>
                                  <a:pt x="0" y="1063984"/>
                                </a:moveTo>
                                <a:cubicBezTo>
                                  <a:pt x="460876" y="1431328"/>
                                  <a:pt x="1169085" y="1866296"/>
                                  <a:pt x="1992229" y="1861216"/>
                                </a:cubicBezTo>
                                <a:cubicBezTo>
                                  <a:pt x="2815373" y="1856136"/>
                                  <a:pt x="4120522" y="1323431"/>
                                  <a:pt x="4176864" y="301982"/>
                                </a:cubicBezTo>
                                <a:cubicBezTo>
                                  <a:pt x="4159547" y="268593"/>
                                  <a:pt x="3859009" y="710279"/>
                                  <a:pt x="3884766" y="700762"/>
                                </a:cubicBezTo>
                                <a:cubicBezTo>
                                  <a:pt x="3932536" y="231082"/>
                                  <a:pt x="4400023" y="-332370"/>
                                  <a:pt x="4331404" y="244881"/>
                                </a:cubicBezTo>
                                <a:cubicBezTo>
                                  <a:pt x="4116829" y="1010748"/>
                                  <a:pt x="3638094" y="2033154"/>
                                  <a:pt x="1979529" y="2106871"/>
                                </a:cubicBezTo>
                                <a:cubicBezTo>
                                  <a:pt x="578151" y="2016762"/>
                                  <a:pt x="0" y="1091803"/>
                                  <a:pt x="0" y="1063984"/>
                                </a:cubicBezTo>
                                <a:close/>
                              </a:path>
                            </a:pathLst>
                          </a:cu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80" name="Rectangle 12">
                            <a:extLst>
                              <a:ext uri="{FF2B5EF4-FFF2-40B4-BE49-F238E27FC236}">
                                <a16:creationId xmlns:a16="http://schemas.microsoft.com/office/drawing/2014/main" id="{FF604900-A9B0-41B6-8477-1F6303D4C375}"/>
                              </a:ext>
                            </a:extLst>
                          </p:cNvPr>
                          <p:cNvSpPr/>
                          <p:nvPr/>
                        </p:nvSpPr>
                        <p:spPr>
                          <a:xfrm>
                            <a:off x="627820" y="1975007"/>
                            <a:ext cx="398449" cy="180878"/>
                          </a:xfrm>
                          <a:custGeom>
                            <a:avLst/>
                            <a:gdLst>
                              <a:gd name="connsiteX0" fmla="*/ 0 w 3641858"/>
                              <a:gd name="connsiteY0" fmla="*/ 0 h 1765299"/>
                              <a:gd name="connsiteX1" fmla="*/ 3641858 w 3641858"/>
                              <a:gd name="connsiteY1" fmla="*/ 0 h 1765299"/>
                              <a:gd name="connsiteX2" fmla="*/ 3641858 w 3641858"/>
                              <a:gd name="connsiteY2" fmla="*/ 1765299 h 1765299"/>
                              <a:gd name="connsiteX3" fmla="*/ 0 w 3641858"/>
                              <a:gd name="connsiteY3" fmla="*/ 1765299 h 1765299"/>
                              <a:gd name="connsiteX4" fmla="*/ 0 w 3641858"/>
                              <a:gd name="connsiteY4" fmla="*/ 0 h 1765299"/>
                              <a:gd name="connsiteX0" fmla="*/ 0 w 3641858"/>
                              <a:gd name="connsiteY0" fmla="*/ 0 h 1765299"/>
                              <a:gd name="connsiteX1" fmla="*/ 3641858 w 3641858"/>
                              <a:gd name="connsiteY1" fmla="*/ 0 h 1765299"/>
                              <a:gd name="connsiteX2" fmla="*/ 3638550 w 3641858"/>
                              <a:gd name="connsiteY2" fmla="*/ 965199 h 1765299"/>
                              <a:gd name="connsiteX3" fmla="*/ 3641858 w 3641858"/>
                              <a:gd name="connsiteY3" fmla="*/ 1765299 h 1765299"/>
                              <a:gd name="connsiteX4" fmla="*/ 0 w 3641858"/>
                              <a:gd name="connsiteY4" fmla="*/ 1765299 h 1765299"/>
                              <a:gd name="connsiteX5" fmla="*/ 0 w 3641858"/>
                              <a:gd name="connsiteY5"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9525 w 3651383"/>
                              <a:gd name="connsiteY4" fmla="*/ 1765299 h 1765299"/>
                              <a:gd name="connsiteX5" fmla="*/ 0 w 3651383"/>
                              <a:gd name="connsiteY5" fmla="*/ 660399 h 1765299"/>
                              <a:gd name="connsiteX6" fmla="*/ 9525 w 3651383"/>
                              <a:gd name="connsiteY6"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765299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6" fmla="*/ 9525 w 3651383"/>
                              <a:gd name="connsiteY6" fmla="*/ 0 h 1765299"/>
                              <a:gd name="connsiteX0" fmla="*/ 0 w 3651383"/>
                              <a:gd name="connsiteY0" fmla="*/ 660399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0" fmla="*/ 0 w 3651383"/>
                              <a:gd name="connsiteY0" fmla="*/ 0 h 1104900"/>
                              <a:gd name="connsiteX1" fmla="*/ 3648075 w 3651383"/>
                              <a:gd name="connsiteY1" fmla="*/ 304800 h 1104900"/>
                              <a:gd name="connsiteX2" fmla="*/ 3651383 w 3651383"/>
                              <a:gd name="connsiteY2" fmla="*/ 1104900 h 1104900"/>
                              <a:gd name="connsiteX3" fmla="*/ 628651 w 3651383"/>
                              <a:gd name="connsiteY3" fmla="*/ 1019175 h 1104900"/>
                              <a:gd name="connsiteX4" fmla="*/ 0 w 3651383"/>
                              <a:gd name="connsiteY4" fmla="*/ 0 h 1104900"/>
                              <a:gd name="connsiteX0" fmla="*/ 0 w 3651253"/>
                              <a:gd name="connsiteY0" fmla="*/ 0 h 1022239"/>
                              <a:gd name="connsiteX1" fmla="*/ 3648075 w 3651253"/>
                              <a:gd name="connsiteY1" fmla="*/ 304800 h 1022239"/>
                              <a:gd name="connsiteX2" fmla="*/ 628651 w 3651253"/>
                              <a:gd name="connsiteY2" fmla="*/ 1019175 h 1022239"/>
                              <a:gd name="connsiteX3" fmla="*/ 0 w 3651253"/>
                              <a:gd name="connsiteY3" fmla="*/ 0 h 1022239"/>
                              <a:gd name="connsiteX0" fmla="*/ 0 w 3651253"/>
                              <a:gd name="connsiteY0" fmla="*/ 332777 h 1355016"/>
                              <a:gd name="connsiteX1" fmla="*/ 3648075 w 3651253"/>
                              <a:gd name="connsiteY1" fmla="*/ 637577 h 1355016"/>
                              <a:gd name="connsiteX2" fmla="*/ 628651 w 3651253"/>
                              <a:gd name="connsiteY2" fmla="*/ 1351952 h 1355016"/>
                              <a:gd name="connsiteX3" fmla="*/ 0 w 3651253"/>
                              <a:gd name="connsiteY3" fmla="*/ 332777 h 1355016"/>
                              <a:gd name="connsiteX0" fmla="*/ 0 w 3651253"/>
                              <a:gd name="connsiteY0" fmla="*/ 479396 h 1501635"/>
                              <a:gd name="connsiteX1" fmla="*/ 3648075 w 3651253"/>
                              <a:gd name="connsiteY1" fmla="*/ 784196 h 1501635"/>
                              <a:gd name="connsiteX2" fmla="*/ 628651 w 3651253"/>
                              <a:gd name="connsiteY2" fmla="*/ 1498571 h 1501635"/>
                              <a:gd name="connsiteX3" fmla="*/ 0 w 3651253"/>
                              <a:gd name="connsiteY3" fmla="*/ 479396 h 1501635"/>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317004 w 3968257"/>
                              <a:gd name="connsiteY0" fmla="*/ 658518 h 1680757"/>
                              <a:gd name="connsiteX1" fmla="*/ 3965079 w 3968257"/>
                              <a:gd name="connsiteY1" fmla="*/ 963318 h 1680757"/>
                              <a:gd name="connsiteX2" fmla="*/ 945655 w 3968257"/>
                              <a:gd name="connsiteY2" fmla="*/ 1677693 h 1680757"/>
                              <a:gd name="connsiteX3" fmla="*/ 317004 w 3968257"/>
                              <a:gd name="connsiteY3" fmla="*/ 658518 h 1680757"/>
                              <a:gd name="connsiteX0" fmla="*/ 389853 w 4041106"/>
                              <a:gd name="connsiteY0" fmla="*/ 658518 h 1680757"/>
                              <a:gd name="connsiteX1" fmla="*/ 4037928 w 4041106"/>
                              <a:gd name="connsiteY1" fmla="*/ 963318 h 1680757"/>
                              <a:gd name="connsiteX2" fmla="*/ 1018504 w 4041106"/>
                              <a:gd name="connsiteY2" fmla="*/ 1677693 h 1680757"/>
                              <a:gd name="connsiteX3" fmla="*/ 389853 w 4041106"/>
                              <a:gd name="connsiteY3" fmla="*/ 658518 h 1680757"/>
                              <a:gd name="connsiteX0" fmla="*/ 410795 w 4062048"/>
                              <a:gd name="connsiteY0" fmla="*/ 658518 h 1744252"/>
                              <a:gd name="connsiteX1" fmla="*/ 4058870 w 4062048"/>
                              <a:gd name="connsiteY1" fmla="*/ 963318 h 1744252"/>
                              <a:gd name="connsiteX2" fmla="*/ 1039446 w 4062048"/>
                              <a:gd name="connsiteY2" fmla="*/ 1677693 h 1744252"/>
                              <a:gd name="connsiteX3" fmla="*/ 410795 w 4062048"/>
                              <a:gd name="connsiteY3" fmla="*/ 658518 h 1744252"/>
                              <a:gd name="connsiteX0" fmla="*/ 406669 w 4057922"/>
                              <a:gd name="connsiteY0" fmla="*/ 658518 h 1737209"/>
                              <a:gd name="connsiteX1" fmla="*/ 4054744 w 4057922"/>
                              <a:gd name="connsiteY1" fmla="*/ 963318 h 1737209"/>
                              <a:gd name="connsiteX2" fmla="*/ 1035320 w 4057922"/>
                              <a:gd name="connsiteY2" fmla="*/ 1677693 h 1737209"/>
                              <a:gd name="connsiteX3" fmla="*/ 406669 w 4057922"/>
                              <a:gd name="connsiteY3" fmla="*/ 658518 h 1737209"/>
                              <a:gd name="connsiteX0" fmla="*/ 406669 w 4059568"/>
                              <a:gd name="connsiteY0" fmla="*/ 658518 h 1737209"/>
                              <a:gd name="connsiteX1" fmla="*/ 4054744 w 4059568"/>
                              <a:gd name="connsiteY1" fmla="*/ 963318 h 1737209"/>
                              <a:gd name="connsiteX2" fmla="*/ 1035320 w 4059568"/>
                              <a:gd name="connsiteY2" fmla="*/ 1677693 h 1737209"/>
                              <a:gd name="connsiteX3" fmla="*/ 406669 w 4059568"/>
                              <a:gd name="connsiteY3" fmla="*/ 658518 h 1737209"/>
                              <a:gd name="connsiteX0" fmla="*/ 406669 w 4060473"/>
                              <a:gd name="connsiteY0" fmla="*/ 658518 h 1737209"/>
                              <a:gd name="connsiteX1" fmla="*/ 4054744 w 4060473"/>
                              <a:gd name="connsiteY1" fmla="*/ 963318 h 1737209"/>
                              <a:gd name="connsiteX2" fmla="*/ 1035320 w 4060473"/>
                              <a:gd name="connsiteY2" fmla="*/ 1677693 h 1737209"/>
                              <a:gd name="connsiteX3" fmla="*/ 406669 w 4060473"/>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27725 w 4075800"/>
                              <a:gd name="connsiteY0" fmla="*/ 658518 h 1767299"/>
                              <a:gd name="connsiteX1" fmla="*/ 4075800 w 4075800"/>
                              <a:gd name="connsiteY1" fmla="*/ 963318 h 1767299"/>
                              <a:gd name="connsiteX2" fmla="*/ 1056376 w 4075800"/>
                              <a:gd name="connsiteY2" fmla="*/ 1677693 h 1767299"/>
                              <a:gd name="connsiteX3" fmla="*/ 427725 w 4075800"/>
                              <a:gd name="connsiteY3" fmla="*/ 658518 h 1767299"/>
                              <a:gd name="connsiteX0" fmla="*/ 394388 w 4042463"/>
                              <a:gd name="connsiteY0" fmla="*/ 658518 h 1761099"/>
                              <a:gd name="connsiteX1" fmla="*/ 4042463 w 4042463"/>
                              <a:gd name="connsiteY1" fmla="*/ 963318 h 1761099"/>
                              <a:gd name="connsiteX2" fmla="*/ 1023039 w 4042463"/>
                              <a:gd name="connsiteY2" fmla="*/ 1677693 h 1761099"/>
                              <a:gd name="connsiteX3" fmla="*/ 394388 w 4042463"/>
                              <a:gd name="connsiteY3" fmla="*/ 658518 h 1761099"/>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38649 h 1741230"/>
                              <a:gd name="connsiteX1" fmla="*/ 4042463 w 4042463"/>
                              <a:gd name="connsiteY1" fmla="*/ 943449 h 1741230"/>
                              <a:gd name="connsiteX2" fmla="*/ 1023039 w 4042463"/>
                              <a:gd name="connsiteY2" fmla="*/ 1657824 h 1741230"/>
                              <a:gd name="connsiteX3" fmla="*/ 394388 w 4042463"/>
                              <a:gd name="connsiteY3" fmla="*/ 638649 h 1741230"/>
                              <a:gd name="connsiteX0" fmla="*/ 394388 w 4042463"/>
                              <a:gd name="connsiteY0" fmla="*/ 668421 h 1771002"/>
                              <a:gd name="connsiteX1" fmla="*/ 4042463 w 4042463"/>
                              <a:gd name="connsiteY1" fmla="*/ 973221 h 1771002"/>
                              <a:gd name="connsiteX2" fmla="*/ 1023039 w 4042463"/>
                              <a:gd name="connsiteY2" fmla="*/ 1687596 h 1771002"/>
                              <a:gd name="connsiteX3" fmla="*/ 394388 w 4042463"/>
                              <a:gd name="connsiteY3" fmla="*/ 668421 h 177100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93225 h 1778132"/>
                              <a:gd name="connsiteX1" fmla="*/ 4031801 w 4031801"/>
                              <a:gd name="connsiteY1" fmla="*/ 978069 h 1778132"/>
                              <a:gd name="connsiteX2" fmla="*/ 1012377 w 4031801"/>
                              <a:gd name="connsiteY2" fmla="*/ 1692444 h 1778132"/>
                              <a:gd name="connsiteX3" fmla="*/ 397029 w 4031801"/>
                              <a:gd name="connsiteY3" fmla="*/ 693225 h 177813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88786 h 1773693"/>
                              <a:gd name="connsiteX1" fmla="*/ 4031801 w 4031801"/>
                              <a:gd name="connsiteY1" fmla="*/ 973630 h 1773693"/>
                              <a:gd name="connsiteX2" fmla="*/ 1012377 w 4031801"/>
                              <a:gd name="connsiteY2" fmla="*/ 1688005 h 1773693"/>
                              <a:gd name="connsiteX3" fmla="*/ 397029 w 4031801"/>
                              <a:gd name="connsiteY3" fmla="*/ 688786 h 1773693"/>
                              <a:gd name="connsiteX0" fmla="*/ 382477 w 4017249"/>
                              <a:gd name="connsiteY0" fmla="*/ 688786 h 1774774"/>
                              <a:gd name="connsiteX1" fmla="*/ 4017249 w 4017249"/>
                              <a:gd name="connsiteY1" fmla="*/ 973630 h 1774774"/>
                              <a:gd name="connsiteX2" fmla="*/ 997825 w 4017249"/>
                              <a:gd name="connsiteY2" fmla="*/ 1688005 h 1774774"/>
                              <a:gd name="connsiteX3" fmla="*/ 382477 w 4017249"/>
                              <a:gd name="connsiteY3" fmla="*/ 688786 h 1774774"/>
                              <a:gd name="connsiteX0" fmla="*/ 380162 w 4014934"/>
                              <a:gd name="connsiteY0" fmla="*/ 688786 h 1808413"/>
                              <a:gd name="connsiteX1" fmla="*/ 4014934 w 4014934"/>
                              <a:gd name="connsiteY1" fmla="*/ 973630 h 1808413"/>
                              <a:gd name="connsiteX2" fmla="*/ 995510 w 4014934"/>
                              <a:gd name="connsiteY2" fmla="*/ 1688005 h 1808413"/>
                              <a:gd name="connsiteX3" fmla="*/ 380162 w 4014934"/>
                              <a:gd name="connsiteY3" fmla="*/ 688786 h 1808413"/>
                              <a:gd name="connsiteX0" fmla="*/ 330859 w 3965631"/>
                              <a:gd name="connsiteY0" fmla="*/ 688786 h 1800232"/>
                              <a:gd name="connsiteX1" fmla="*/ 3965631 w 3965631"/>
                              <a:gd name="connsiteY1" fmla="*/ 973630 h 1800232"/>
                              <a:gd name="connsiteX2" fmla="*/ 946207 w 3965631"/>
                              <a:gd name="connsiteY2" fmla="*/ 1688005 h 1800232"/>
                              <a:gd name="connsiteX3" fmla="*/ 330859 w 3965631"/>
                              <a:gd name="connsiteY3" fmla="*/ 688786 h 1800232"/>
                            </a:gdLst>
                            <a:ahLst/>
                            <a:cxnLst>
                              <a:cxn ang="0">
                                <a:pos x="connsiteX0" y="connsiteY0"/>
                              </a:cxn>
                              <a:cxn ang="0">
                                <a:pos x="connsiteX1" y="connsiteY1"/>
                              </a:cxn>
                              <a:cxn ang="0">
                                <a:pos x="connsiteX2" y="connsiteY2"/>
                              </a:cxn>
                              <a:cxn ang="0">
                                <a:pos x="connsiteX3" y="connsiteY3"/>
                              </a:cxn>
                            </a:cxnLst>
                            <a:rect l="l" t="t" r="r" b="b"/>
                            <a:pathLst>
                              <a:path w="3965631" h="1800232">
                                <a:moveTo>
                                  <a:pt x="330859" y="688786"/>
                                </a:moveTo>
                                <a:cubicBezTo>
                                  <a:pt x="814980" y="116078"/>
                                  <a:pt x="2621692" y="-645318"/>
                                  <a:pt x="3965631" y="973630"/>
                                </a:cubicBezTo>
                                <a:cubicBezTo>
                                  <a:pt x="3232206" y="772017"/>
                                  <a:pt x="2725794" y="243380"/>
                                  <a:pt x="946207" y="1688005"/>
                                </a:cubicBezTo>
                                <a:cubicBezTo>
                                  <a:pt x="492786" y="2041030"/>
                                  <a:pt x="-522922" y="1521094"/>
                                  <a:pt x="330859" y="688786"/>
                                </a:cubicBezTo>
                                <a:close/>
                              </a:path>
                            </a:pathLst>
                          </a:custGeom>
                          <a:solidFill>
                            <a:srgbClr val="2D2E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grpSp>
                  </p:grpSp>
                </p:grpSp>
              </p:grpSp>
            </p:grpSp>
            <p:grpSp>
              <p:nvGrpSpPr>
                <p:cNvPr id="42" name="Group 41">
                  <a:extLst>
                    <a:ext uri="{FF2B5EF4-FFF2-40B4-BE49-F238E27FC236}">
                      <a16:creationId xmlns:a16="http://schemas.microsoft.com/office/drawing/2014/main" id="{9D35BE1B-37E2-4BC0-A20E-2BD152DC3DF0}"/>
                    </a:ext>
                  </a:extLst>
                </p:cNvPr>
                <p:cNvGrpSpPr/>
                <p:nvPr/>
              </p:nvGrpSpPr>
              <p:grpSpPr>
                <a:xfrm flipH="1">
                  <a:off x="626637" y="1948700"/>
                  <a:ext cx="4476297" cy="1071476"/>
                  <a:chOff x="3795005" y="776750"/>
                  <a:chExt cx="4476297" cy="1071476"/>
                </a:xfrm>
              </p:grpSpPr>
              <p:sp>
                <p:nvSpPr>
                  <p:cNvPr id="43" name="Rectangle 36">
                    <a:extLst>
                      <a:ext uri="{FF2B5EF4-FFF2-40B4-BE49-F238E27FC236}">
                        <a16:creationId xmlns:a16="http://schemas.microsoft.com/office/drawing/2014/main" id="{3BD050B6-E414-4271-96E9-86807EBCF89B}"/>
                      </a:ext>
                    </a:extLst>
                  </p:cNvPr>
                  <p:cNvSpPr/>
                  <p:nvPr/>
                </p:nvSpPr>
                <p:spPr>
                  <a:xfrm rot="16200000" flipH="1">
                    <a:off x="6131232" y="339239"/>
                    <a:ext cx="130088" cy="2833804"/>
                  </a:xfrm>
                  <a:custGeom>
                    <a:avLst/>
                    <a:gdLst>
                      <a:gd name="connsiteX0" fmla="*/ 0 w 107934"/>
                      <a:gd name="connsiteY0" fmla="*/ 0 h 800301"/>
                      <a:gd name="connsiteX1" fmla="*/ 107934 w 107934"/>
                      <a:gd name="connsiteY1" fmla="*/ 0 h 800301"/>
                      <a:gd name="connsiteX2" fmla="*/ 107934 w 107934"/>
                      <a:gd name="connsiteY2" fmla="*/ 800301 h 800301"/>
                      <a:gd name="connsiteX3" fmla="*/ 0 w 107934"/>
                      <a:gd name="connsiteY3" fmla="*/ 800301 h 800301"/>
                      <a:gd name="connsiteX4" fmla="*/ 0 w 107934"/>
                      <a:gd name="connsiteY4" fmla="*/ 0 h 800301"/>
                      <a:gd name="connsiteX0" fmla="*/ 0 w 107934"/>
                      <a:gd name="connsiteY0" fmla="*/ 0 h 800301"/>
                      <a:gd name="connsiteX1" fmla="*/ 107934 w 107934"/>
                      <a:gd name="connsiteY1" fmla="*/ 800301 h 800301"/>
                      <a:gd name="connsiteX2" fmla="*/ 0 w 107934"/>
                      <a:gd name="connsiteY2" fmla="*/ 800301 h 800301"/>
                      <a:gd name="connsiteX3" fmla="*/ 0 w 107934"/>
                      <a:gd name="connsiteY3" fmla="*/ 0 h 800301"/>
                      <a:gd name="connsiteX0" fmla="*/ 39638 w 147572"/>
                      <a:gd name="connsiteY0" fmla="*/ 0 h 800302"/>
                      <a:gd name="connsiteX1" fmla="*/ 147572 w 147572"/>
                      <a:gd name="connsiteY1" fmla="*/ 800301 h 800302"/>
                      <a:gd name="connsiteX2" fmla="*/ 0 w 147572"/>
                      <a:gd name="connsiteY2" fmla="*/ 800302 h 800302"/>
                      <a:gd name="connsiteX3" fmla="*/ 39638 w 147572"/>
                      <a:gd name="connsiteY3" fmla="*/ 0 h 800302"/>
                    </a:gdLst>
                    <a:ahLst/>
                    <a:cxnLst>
                      <a:cxn ang="0">
                        <a:pos x="connsiteX0" y="connsiteY0"/>
                      </a:cxn>
                      <a:cxn ang="0">
                        <a:pos x="connsiteX1" y="connsiteY1"/>
                      </a:cxn>
                      <a:cxn ang="0">
                        <a:pos x="connsiteX2" y="connsiteY2"/>
                      </a:cxn>
                      <a:cxn ang="0">
                        <a:pos x="connsiteX3" y="connsiteY3"/>
                      </a:cxn>
                    </a:cxnLst>
                    <a:rect l="l" t="t" r="r" b="b"/>
                    <a:pathLst>
                      <a:path w="147572" h="800302">
                        <a:moveTo>
                          <a:pt x="39638" y="0"/>
                        </a:moveTo>
                        <a:lnTo>
                          <a:pt x="147572" y="800301"/>
                        </a:lnTo>
                        <a:lnTo>
                          <a:pt x="0" y="800302"/>
                        </a:lnTo>
                        <a:lnTo>
                          <a:pt x="39638" y="0"/>
                        </a:lnTo>
                        <a:close/>
                      </a:path>
                    </a:pathLst>
                  </a:custGeom>
                  <a:gradFill flip="none" rotWithShape="1">
                    <a:gsLst>
                      <a:gs pos="0">
                        <a:schemeClr val="tx1">
                          <a:alpha val="27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panose="020B0506020202020204" pitchFamily="34" charset="0"/>
                    </a:endParaRPr>
                  </a:p>
                </p:txBody>
              </p:sp>
              <p:sp>
                <p:nvSpPr>
                  <p:cNvPr id="44" name="Rectangle: Rounded Corners 198">
                    <a:extLst>
                      <a:ext uri="{FF2B5EF4-FFF2-40B4-BE49-F238E27FC236}">
                        <a16:creationId xmlns:a16="http://schemas.microsoft.com/office/drawing/2014/main" id="{A76BE6E2-7B81-4CF4-B80D-C6899070EF9F}"/>
                      </a:ext>
                    </a:extLst>
                  </p:cNvPr>
                  <p:cNvSpPr/>
                  <p:nvPr/>
                </p:nvSpPr>
                <p:spPr>
                  <a:xfrm>
                    <a:off x="4267200" y="893651"/>
                    <a:ext cx="4004102" cy="825330"/>
                  </a:xfrm>
                  <a:prstGeom prst="roundRect">
                    <a:avLst>
                      <a:gd name="adj" fmla="val 0"/>
                    </a:avLst>
                  </a:prstGeom>
                  <a:solidFill>
                    <a:schemeClr val="bg1"/>
                  </a:solidFill>
                  <a:ln w="9525">
                    <a:solidFill>
                      <a:srgbClr val="40A7E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Cond" panose="020B0506020202020204" pitchFamily="34" charset="0"/>
                    </a:endParaRPr>
                  </a:p>
                </p:txBody>
              </p:sp>
              <p:sp>
                <p:nvSpPr>
                  <p:cNvPr id="45" name="TextBox 44">
                    <a:extLst>
                      <a:ext uri="{FF2B5EF4-FFF2-40B4-BE49-F238E27FC236}">
                        <a16:creationId xmlns:a16="http://schemas.microsoft.com/office/drawing/2014/main" id="{F0F66950-093B-46EC-90E8-FC5B2E28802E}"/>
                      </a:ext>
                    </a:extLst>
                  </p:cNvPr>
                  <p:cNvSpPr txBox="1"/>
                  <p:nvPr/>
                </p:nvSpPr>
                <p:spPr>
                  <a:xfrm>
                    <a:off x="4863143" y="853428"/>
                    <a:ext cx="3171841" cy="771974"/>
                  </a:xfrm>
                  <a:prstGeom prst="rect">
                    <a:avLst/>
                  </a:prstGeom>
                  <a:noFill/>
                </p:spPr>
                <p:txBody>
                  <a:bodyPr wrap="square" anchor="ctr">
                    <a:spAutoFit/>
                  </a:bodyPr>
                  <a:lstStyle/>
                  <a:p>
                    <a:r>
                      <a:rPr lang="en-IN" sz="1400" b="1" dirty="0">
                        <a:solidFill>
                          <a:srgbClr val="FE5E00"/>
                        </a:solidFill>
                        <a:latin typeface="Arial Light"/>
                        <a:cs typeface="Arial" panose="020B0604020202020204" pitchFamily="34" charset="0"/>
                      </a:rPr>
                      <a:t>Improve Efficiencies with Technology Enablement:</a:t>
                    </a:r>
                    <a:r>
                      <a:rPr lang="en-IN" sz="1100" dirty="0">
                        <a:solidFill>
                          <a:schemeClr val="tx1">
                            <a:lumMod val="85000"/>
                            <a:lumOff val="15000"/>
                          </a:schemeClr>
                        </a:solidFill>
                        <a:latin typeface="Arial Light"/>
                        <a:cs typeface="Arial" panose="020B0604020202020204" pitchFamily="34" charset="0"/>
                      </a:rPr>
                      <a:t> Further develop technology systems to increase asset productivity</a:t>
                    </a:r>
                    <a:endParaRPr lang="en-US" sz="1100" dirty="0">
                      <a:solidFill>
                        <a:schemeClr val="tx1">
                          <a:lumMod val="65000"/>
                          <a:lumOff val="35000"/>
                        </a:schemeClr>
                      </a:solidFill>
                      <a:latin typeface="Arial Nova Cond" panose="020B0506020202020204" pitchFamily="34" charset="0"/>
                    </a:endParaRPr>
                  </a:p>
                </p:txBody>
              </p:sp>
              <p:grpSp>
                <p:nvGrpSpPr>
                  <p:cNvPr id="47" name="Group 46">
                    <a:extLst>
                      <a:ext uri="{FF2B5EF4-FFF2-40B4-BE49-F238E27FC236}">
                        <a16:creationId xmlns:a16="http://schemas.microsoft.com/office/drawing/2014/main" id="{CB5A0CA8-68C7-46DD-B0E3-E0F7481E33A3}"/>
                      </a:ext>
                    </a:extLst>
                  </p:cNvPr>
                  <p:cNvGrpSpPr/>
                  <p:nvPr/>
                </p:nvGrpSpPr>
                <p:grpSpPr>
                  <a:xfrm>
                    <a:off x="3795005" y="776750"/>
                    <a:ext cx="970657" cy="1071476"/>
                    <a:chOff x="3795005" y="776750"/>
                    <a:chExt cx="970657" cy="1071476"/>
                  </a:xfrm>
                </p:grpSpPr>
                <p:sp>
                  <p:nvSpPr>
                    <p:cNvPr id="48" name="Freeform: Shape 205">
                      <a:extLst>
                        <a:ext uri="{FF2B5EF4-FFF2-40B4-BE49-F238E27FC236}">
                          <a16:creationId xmlns:a16="http://schemas.microsoft.com/office/drawing/2014/main" id="{A611A2BA-AF18-4744-97E8-011253E91300}"/>
                        </a:ext>
                      </a:extLst>
                    </p:cNvPr>
                    <p:cNvSpPr/>
                    <p:nvPr/>
                  </p:nvSpPr>
                  <p:spPr>
                    <a:xfrm rot="5400000">
                      <a:off x="3525080" y="1046675"/>
                      <a:ext cx="1071476" cy="531625"/>
                    </a:xfrm>
                    <a:custGeom>
                      <a:avLst/>
                      <a:gdLst>
                        <a:gd name="connsiteX0" fmla="*/ 0 w 1071476"/>
                        <a:gd name="connsiteY0" fmla="*/ 0 h 531625"/>
                        <a:gd name="connsiteX1" fmla="*/ 1071476 w 1071476"/>
                        <a:gd name="connsiteY1" fmla="*/ 0 h 531625"/>
                        <a:gd name="connsiteX2" fmla="*/ 1061043 w 1071476"/>
                        <a:gd name="connsiteY2" fmla="*/ 103490 h 531625"/>
                        <a:gd name="connsiteX3" fmla="*/ 535738 w 1071476"/>
                        <a:gd name="connsiteY3" fmla="*/ 531625 h 531625"/>
                        <a:gd name="connsiteX4" fmla="*/ 10433 w 1071476"/>
                        <a:gd name="connsiteY4" fmla="*/ 103490 h 531625"/>
                        <a:gd name="connsiteX5" fmla="*/ 0 w 1071476"/>
                        <a:gd name="connsiteY5" fmla="*/ 0 h 5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476" h="531625">
                          <a:moveTo>
                            <a:pt x="0" y="0"/>
                          </a:moveTo>
                          <a:lnTo>
                            <a:pt x="1071476" y="0"/>
                          </a:lnTo>
                          <a:lnTo>
                            <a:pt x="1061043" y="103490"/>
                          </a:lnTo>
                          <a:cubicBezTo>
                            <a:pt x="1011045" y="347826"/>
                            <a:pt x="794856" y="531625"/>
                            <a:pt x="535738" y="531625"/>
                          </a:cubicBezTo>
                          <a:cubicBezTo>
                            <a:pt x="276620" y="531625"/>
                            <a:pt x="60431" y="347826"/>
                            <a:pt x="10433" y="103490"/>
                          </a:cubicBezTo>
                          <a:lnTo>
                            <a:pt x="0" y="0"/>
                          </a:lnTo>
                          <a:close/>
                        </a:path>
                      </a:pathLst>
                    </a:custGeom>
                    <a:solidFill>
                      <a:srgbClr val="2D2E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49" name="Group 48">
                      <a:extLst>
                        <a:ext uri="{FF2B5EF4-FFF2-40B4-BE49-F238E27FC236}">
                          <a16:creationId xmlns:a16="http://schemas.microsoft.com/office/drawing/2014/main" id="{DB83BECE-3C14-4167-9D25-C031766B2AEE}"/>
                        </a:ext>
                      </a:extLst>
                    </p:cNvPr>
                    <p:cNvGrpSpPr/>
                    <p:nvPr/>
                  </p:nvGrpSpPr>
                  <p:grpSpPr>
                    <a:xfrm>
                      <a:off x="3896745" y="878028"/>
                      <a:ext cx="868917" cy="868918"/>
                      <a:chOff x="563772" y="1164394"/>
                      <a:chExt cx="969756" cy="969756"/>
                    </a:xfrm>
                  </p:grpSpPr>
                  <p:sp>
                    <p:nvSpPr>
                      <p:cNvPr id="50" name="Oval 49">
                        <a:extLst>
                          <a:ext uri="{FF2B5EF4-FFF2-40B4-BE49-F238E27FC236}">
                            <a16:creationId xmlns:a16="http://schemas.microsoft.com/office/drawing/2014/main" id="{0EE4E25F-FF92-4731-A454-FFFCA7779D18}"/>
                          </a:ext>
                        </a:extLst>
                      </p:cNvPr>
                      <p:cNvSpPr/>
                      <p:nvPr/>
                    </p:nvSpPr>
                    <p:spPr>
                      <a:xfrm rot="5400000">
                        <a:off x="563772" y="1164394"/>
                        <a:ext cx="969756" cy="969756"/>
                      </a:xfrm>
                      <a:prstGeom prst="ellipse">
                        <a:avLst/>
                      </a:prstGeom>
                      <a:solidFill>
                        <a:schemeClr val="bg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51" name="Group 50">
                        <a:extLst>
                          <a:ext uri="{FF2B5EF4-FFF2-40B4-BE49-F238E27FC236}">
                            <a16:creationId xmlns:a16="http://schemas.microsoft.com/office/drawing/2014/main" id="{DBA53F76-97D0-4E2D-A788-0452F807EA4C}"/>
                          </a:ext>
                        </a:extLst>
                      </p:cNvPr>
                      <p:cNvGrpSpPr/>
                      <p:nvPr/>
                    </p:nvGrpSpPr>
                    <p:grpSpPr>
                      <a:xfrm>
                        <a:off x="661678" y="1258308"/>
                        <a:ext cx="773941" cy="781925"/>
                        <a:chOff x="583178" y="1974249"/>
                        <a:chExt cx="495516" cy="500628"/>
                      </a:xfrm>
                    </p:grpSpPr>
                    <p:sp>
                      <p:nvSpPr>
                        <p:cNvPr id="52" name="Oval 51">
                          <a:extLst>
                            <a:ext uri="{FF2B5EF4-FFF2-40B4-BE49-F238E27FC236}">
                              <a16:creationId xmlns:a16="http://schemas.microsoft.com/office/drawing/2014/main" id="{399C5D1F-9132-4C26-B0A6-C276B6B8A6EA}"/>
                            </a:ext>
                          </a:extLst>
                        </p:cNvPr>
                        <p:cNvSpPr/>
                        <p:nvPr/>
                      </p:nvSpPr>
                      <p:spPr>
                        <a:xfrm>
                          <a:off x="583178" y="1978611"/>
                          <a:ext cx="495516" cy="496266"/>
                        </a:xfrm>
                        <a:prstGeom prst="ellipse">
                          <a:avLst/>
                        </a:prstGeom>
                        <a:solidFill>
                          <a:srgbClr val="2D2E9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grpSp>
                      <p:nvGrpSpPr>
                        <p:cNvPr id="53" name="Group 52">
                          <a:extLst>
                            <a:ext uri="{FF2B5EF4-FFF2-40B4-BE49-F238E27FC236}">
                              <a16:creationId xmlns:a16="http://schemas.microsoft.com/office/drawing/2014/main" id="{6D5A450E-C393-4C05-BC4F-9D363D92DE9D}"/>
                            </a:ext>
                          </a:extLst>
                        </p:cNvPr>
                        <p:cNvGrpSpPr/>
                        <p:nvPr/>
                      </p:nvGrpSpPr>
                      <p:grpSpPr>
                        <a:xfrm>
                          <a:off x="589449" y="1974249"/>
                          <a:ext cx="485186" cy="498844"/>
                          <a:chOff x="589449" y="1974249"/>
                          <a:chExt cx="485186" cy="498844"/>
                        </a:xfrm>
                      </p:grpSpPr>
                      <p:sp>
                        <p:nvSpPr>
                          <p:cNvPr id="54" name="Rectangle 17">
                            <a:extLst>
                              <a:ext uri="{FF2B5EF4-FFF2-40B4-BE49-F238E27FC236}">
                                <a16:creationId xmlns:a16="http://schemas.microsoft.com/office/drawing/2014/main" id="{6B18745C-CA5F-4423-9DFB-AB34DE42DBF3}"/>
                              </a:ext>
                            </a:extLst>
                          </p:cNvPr>
                          <p:cNvSpPr/>
                          <p:nvPr/>
                        </p:nvSpPr>
                        <p:spPr>
                          <a:xfrm>
                            <a:off x="589449" y="2165492"/>
                            <a:ext cx="28417" cy="118801"/>
                          </a:xfrm>
                          <a:custGeom>
                            <a:avLst/>
                            <a:gdLst>
                              <a:gd name="connsiteX0" fmla="*/ 0 w 478355"/>
                              <a:gd name="connsiteY0" fmla="*/ 0 h 1133476"/>
                              <a:gd name="connsiteX1" fmla="*/ 478355 w 478355"/>
                              <a:gd name="connsiteY1" fmla="*/ 0 h 1133476"/>
                              <a:gd name="connsiteX2" fmla="*/ 478355 w 478355"/>
                              <a:gd name="connsiteY2" fmla="*/ 1133476 h 1133476"/>
                              <a:gd name="connsiteX3" fmla="*/ 0 w 478355"/>
                              <a:gd name="connsiteY3" fmla="*/ 1133476 h 1133476"/>
                              <a:gd name="connsiteX4" fmla="*/ 0 w 478355"/>
                              <a:gd name="connsiteY4" fmla="*/ 0 h 1133476"/>
                              <a:gd name="connsiteX0" fmla="*/ 0 w 478355"/>
                              <a:gd name="connsiteY0" fmla="*/ 0 h 1133476"/>
                              <a:gd name="connsiteX1" fmla="*/ 286421 w 478355"/>
                              <a:gd name="connsiteY1" fmla="*/ 1 h 1133476"/>
                              <a:gd name="connsiteX2" fmla="*/ 478355 w 478355"/>
                              <a:gd name="connsiteY2" fmla="*/ 0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0 h 1133476"/>
                              <a:gd name="connsiteX1" fmla="*/ 286421 w 478355"/>
                              <a:gd name="connsiteY1" fmla="*/ 1 h 1133476"/>
                              <a:gd name="connsiteX2" fmla="*/ 478355 w 478355"/>
                              <a:gd name="connsiteY2" fmla="*/ 0 h 1133476"/>
                              <a:gd name="connsiteX3" fmla="*/ 476921 w 478355"/>
                              <a:gd name="connsiteY3" fmla="*/ 171451 h 1133476"/>
                              <a:gd name="connsiteX4" fmla="*/ 478355 w 478355"/>
                              <a:gd name="connsiteY4" fmla="*/ 1133476 h 1133476"/>
                              <a:gd name="connsiteX5" fmla="*/ 0 w 478355"/>
                              <a:gd name="connsiteY5" fmla="*/ 1133476 h 1133476"/>
                              <a:gd name="connsiteX6" fmla="*/ 0 w 478355"/>
                              <a:gd name="connsiteY6" fmla="*/ 0 h 1133476"/>
                              <a:gd name="connsiteX0" fmla="*/ 0 w 478355"/>
                              <a:gd name="connsiteY0" fmla="*/ 0 h 1133476"/>
                              <a:gd name="connsiteX1" fmla="*/ 286421 w 478355"/>
                              <a:gd name="connsiteY1" fmla="*/ 1 h 1133476"/>
                              <a:gd name="connsiteX2" fmla="*/ 476921 w 478355"/>
                              <a:gd name="connsiteY2" fmla="*/ 171451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0 w 478355"/>
                              <a:gd name="connsiteY4" fmla="*/ 1133475 h 1133475"/>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300709 w 478355"/>
                              <a:gd name="connsiteY4" fmla="*/ 1128713 h 1133475"/>
                              <a:gd name="connsiteX5" fmla="*/ 0 w 478355"/>
                              <a:gd name="connsiteY5" fmla="*/ 1133475 h 1133475"/>
                              <a:gd name="connsiteX0" fmla="*/ 0 w 476921"/>
                              <a:gd name="connsiteY0" fmla="*/ 1133475 h 1133475"/>
                              <a:gd name="connsiteX1" fmla="*/ 286421 w 476921"/>
                              <a:gd name="connsiteY1" fmla="*/ 0 h 1133475"/>
                              <a:gd name="connsiteX2" fmla="*/ 476921 w 476921"/>
                              <a:gd name="connsiteY2" fmla="*/ 171450 h 1133475"/>
                              <a:gd name="connsiteX3" fmla="*/ 300709 w 476921"/>
                              <a:gd name="connsiteY3" fmla="*/ 1128713 h 1133475"/>
                              <a:gd name="connsiteX4" fmla="*/ 0 w 476921"/>
                              <a:gd name="connsiteY4" fmla="*/ 1133475 h 1133475"/>
                              <a:gd name="connsiteX0" fmla="*/ 14288 w 190500"/>
                              <a:gd name="connsiteY0" fmla="*/ 1128713 h 1128713"/>
                              <a:gd name="connsiteX1" fmla="*/ 0 w 190500"/>
                              <a:gd name="connsiteY1" fmla="*/ 0 h 1128713"/>
                              <a:gd name="connsiteX2" fmla="*/ 190500 w 190500"/>
                              <a:gd name="connsiteY2" fmla="*/ 171450 h 1128713"/>
                              <a:gd name="connsiteX3" fmla="*/ 14288 w 190500"/>
                              <a:gd name="connsiteY3" fmla="*/ 1128713 h 1128713"/>
                              <a:gd name="connsiteX0" fmla="*/ 59936 w 236148"/>
                              <a:gd name="connsiteY0" fmla="*/ 1128713 h 1128713"/>
                              <a:gd name="connsiteX1" fmla="*/ 45648 w 236148"/>
                              <a:gd name="connsiteY1" fmla="*/ 0 h 1128713"/>
                              <a:gd name="connsiteX2" fmla="*/ 236148 w 236148"/>
                              <a:gd name="connsiteY2" fmla="*/ 171450 h 1128713"/>
                              <a:gd name="connsiteX3" fmla="*/ 59936 w 236148"/>
                              <a:gd name="connsiteY3" fmla="*/ 1128713 h 1128713"/>
                              <a:gd name="connsiteX0" fmla="*/ 82529 w 258741"/>
                              <a:gd name="connsiteY0" fmla="*/ 1128713 h 1128713"/>
                              <a:gd name="connsiteX1" fmla="*/ 68241 w 258741"/>
                              <a:gd name="connsiteY1" fmla="*/ 0 h 1128713"/>
                              <a:gd name="connsiteX2" fmla="*/ 258741 w 258741"/>
                              <a:gd name="connsiteY2" fmla="*/ 171450 h 1128713"/>
                              <a:gd name="connsiteX3" fmla="*/ 82529 w 258741"/>
                              <a:gd name="connsiteY3" fmla="*/ 1128713 h 1128713"/>
                              <a:gd name="connsiteX0" fmla="*/ 92869 w 269081"/>
                              <a:gd name="connsiteY0" fmla="*/ 1128713 h 1128713"/>
                              <a:gd name="connsiteX1" fmla="*/ 78581 w 269081"/>
                              <a:gd name="connsiteY1" fmla="*/ 0 h 1128713"/>
                              <a:gd name="connsiteX2" fmla="*/ 269081 w 269081"/>
                              <a:gd name="connsiteY2" fmla="*/ 171450 h 1128713"/>
                              <a:gd name="connsiteX3" fmla="*/ 92869 w 269081"/>
                              <a:gd name="connsiteY3" fmla="*/ 1128713 h 1128713"/>
                              <a:gd name="connsiteX0" fmla="*/ 98305 w 274517"/>
                              <a:gd name="connsiteY0" fmla="*/ 1128713 h 1128713"/>
                              <a:gd name="connsiteX1" fmla="*/ 84017 w 274517"/>
                              <a:gd name="connsiteY1" fmla="*/ 0 h 1128713"/>
                              <a:gd name="connsiteX2" fmla="*/ 274517 w 274517"/>
                              <a:gd name="connsiteY2" fmla="*/ 171450 h 1128713"/>
                              <a:gd name="connsiteX3" fmla="*/ 98305 w 274517"/>
                              <a:gd name="connsiteY3" fmla="*/ 1128713 h 1128713"/>
                              <a:gd name="connsiteX0" fmla="*/ 91093 w 267305"/>
                              <a:gd name="connsiteY0" fmla="*/ 1128713 h 1128713"/>
                              <a:gd name="connsiteX1" fmla="*/ 76805 w 267305"/>
                              <a:gd name="connsiteY1" fmla="*/ 0 h 1128713"/>
                              <a:gd name="connsiteX2" fmla="*/ 267305 w 267305"/>
                              <a:gd name="connsiteY2" fmla="*/ 171450 h 1128713"/>
                              <a:gd name="connsiteX3" fmla="*/ 91093 w 267305"/>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93773 w 269985"/>
                              <a:gd name="connsiteY0" fmla="*/ 1128713 h 1128713"/>
                              <a:gd name="connsiteX1" fmla="*/ 79485 w 269985"/>
                              <a:gd name="connsiteY1" fmla="*/ 0 h 1128713"/>
                              <a:gd name="connsiteX2" fmla="*/ 269985 w 269985"/>
                              <a:gd name="connsiteY2" fmla="*/ 171450 h 1128713"/>
                              <a:gd name="connsiteX3" fmla="*/ 93773 w 269985"/>
                              <a:gd name="connsiteY3" fmla="*/ 1128713 h 1128713"/>
                            </a:gdLst>
                            <a:ahLst/>
                            <a:cxnLst>
                              <a:cxn ang="0">
                                <a:pos x="connsiteX0" y="connsiteY0"/>
                              </a:cxn>
                              <a:cxn ang="0">
                                <a:pos x="connsiteX1" y="connsiteY1"/>
                              </a:cxn>
                              <a:cxn ang="0">
                                <a:pos x="connsiteX2" y="connsiteY2"/>
                              </a:cxn>
                              <a:cxn ang="0">
                                <a:pos x="connsiteX3" y="connsiteY3"/>
                              </a:cxn>
                            </a:cxnLst>
                            <a:rect l="l" t="t" r="r" b="b"/>
                            <a:pathLst>
                              <a:path w="269985" h="1128713">
                                <a:moveTo>
                                  <a:pt x="93773" y="1128713"/>
                                </a:moveTo>
                                <a:cubicBezTo>
                                  <a:pt x="-58627" y="738188"/>
                                  <a:pt x="3286" y="347663"/>
                                  <a:pt x="79485" y="0"/>
                                </a:cubicBezTo>
                                <a:cubicBezTo>
                                  <a:pt x="142985" y="133350"/>
                                  <a:pt x="187435" y="133350"/>
                                  <a:pt x="269985" y="171450"/>
                                </a:cubicBezTo>
                                <a:cubicBezTo>
                                  <a:pt x="101710" y="476250"/>
                                  <a:pt x="119172" y="790575"/>
                                  <a:pt x="93773" y="1128713"/>
                                </a:cubicBezTo>
                                <a:close/>
                              </a:path>
                            </a:pathLst>
                          </a:custGeom>
                          <a:gradFill>
                            <a:gsLst>
                              <a:gs pos="100000">
                                <a:schemeClr val="bg1">
                                  <a:alpha val="16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55" name="Rectangle 18">
                            <a:extLst>
                              <a:ext uri="{FF2B5EF4-FFF2-40B4-BE49-F238E27FC236}">
                                <a16:creationId xmlns:a16="http://schemas.microsoft.com/office/drawing/2014/main" id="{707280B6-F2EB-49F9-951C-B419E5037222}"/>
                              </a:ext>
                            </a:extLst>
                          </p:cNvPr>
                          <p:cNvSpPr/>
                          <p:nvPr/>
                        </p:nvSpPr>
                        <p:spPr>
                          <a:xfrm>
                            <a:off x="997160" y="2100209"/>
                            <a:ext cx="66878" cy="65283"/>
                          </a:xfrm>
                          <a:custGeom>
                            <a:avLst/>
                            <a:gdLst>
                              <a:gd name="connsiteX0" fmla="*/ 0 w 632224"/>
                              <a:gd name="connsiteY0" fmla="*/ 0 h 620331"/>
                              <a:gd name="connsiteX1" fmla="*/ 632224 w 632224"/>
                              <a:gd name="connsiteY1" fmla="*/ 0 h 620331"/>
                              <a:gd name="connsiteX2" fmla="*/ 632224 w 632224"/>
                              <a:gd name="connsiteY2" fmla="*/ 620331 h 620331"/>
                              <a:gd name="connsiteX3" fmla="*/ 0 w 632224"/>
                              <a:gd name="connsiteY3" fmla="*/ 620331 h 620331"/>
                              <a:gd name="connsiteX4" fmla="*/ 0 w 632224"/>
                              <a:gd name="connsiteY4"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0 w 632224"/>
                              <a:gd name="connsiteY4" fmla="*/ 620331 h 620331"/>
                              <a:gd name="connsiteX5" fmla="*/ 0 w 632224"/>
                              <a:gd name="connsiteY5"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336550 w 632224"/>
                              <a:gd name="connsiteY4" fmla="*/ 617157 h 620331"/>
                              <a:gd name="connsiteX5" fmla="*/ 0 w 632224"/>
                              <a:gd name="connsiteY5" fmla="*/ 620331 h 620331"/>
                              <a:gd name="connsiteX6" fmla="*/ 0 w 632224"/>
                              <a:gd name="connsiteY6" fmla="*/ 0 h 620331"/>
                              <a:gd name="connsiteX0" fmla="*/ 3175 w 635399"/>
                              <a:gd name="connsiteY0" fmla="*/ 0 h 620331"/>
                              <a:gd name="connsiteX1" fmla="*/ 346075 w 635399"/>
                              <a:gd name="connsiteY1" fmla="*/ 1207 h 620331"/>
                              <a:gd name="connsiteX2" fmla="*/ 635399 w 635399"/>
                              <a:gd name="connsiteY2" fmla="*/ 0 h 620331"/>
                              <a:gd name="connsiteX3" fmla="*/ 635399 w 635399"/>
                              <a:gd name="connsiteY3" fmla="*/ 620331 h 620331"/>
                              <a:gd name="connsiteX4" fmla="*/ 339725 w 635399"/>
                              <a:gd name="connsiteY4" fmla="*/ 617157 h 620331"/>
                              <a:gd name="connsiteX5" fmla="*/ 3175 w 635399"/>
                              <a:gd name="connsiteY5" fmla="*/ 620331 h 620331"/>
                              <a:gd name="connsiteX6" fmla="*/ 0 w 635399"/>
                              <a:gd name="connsiteY6" fmla="*/ 102807 h 620331"/>
                              <a:gd name="connsiteX7" fmla="*/ 3175 w 635399"/>
                              <a:gd name="connsiteY7" fmla="*/ 0 h 620331"/>
                              <a:gd name="connsiteX0" fmla="*/ 3175 w 635399"/>
                              <a:gd name="connsiteY0" fmla="*/ 0 h 620331"/>
                              <a:gd name="connsiteX1" fmla="*/ 346075 w 635399"/>
                              <a:gd name="connsiteY1" fmla="*/ 1207 h 620331"/>
                              <a:gd name="connsiteX2" fmla="*/ 635399 w 635399"/>
                              <a:gd name="connsiteY2" fmla="*/ 620331 h 620331"/>
                              <a:gd name="connsiteX3" fmla="*/ 339725 w 635399"/>
                              <a:gd name="connsiteY3" fmla="*/ 617157 h 620331"/>
                              <a:gd name="connsiteX4" fmla="*/ 3175 w 635399"/>
                              <a:gd name="connsiteY4" fmla="*/ 620331 h 620331"/>
                              <a:gd name="connsiteX5" fmla="*/ 0 w 635399"/>
                              <a:gd name="connsiteY5" fmla="*/ 102807 h 620331"/>
                              <a:gd name="connsiteX6" fmla="*/ 3175 w 635399"/>
                              <a:gd name="connsiteY6" fmla="*/ 0 h 620331"/>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3175 w 635399"/>
                              <a:gd name="connsiteY4" fmla="*/ 654758 h 654758"/>
                              <a:gd name="connsiteX5" fmla="*/ 0 w 635399"/>
                              <a:gd name="connsiteY5" fmla="*/ 137234 h 654758"/>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0 w 635399"/>
                              <a:gd name="connsiteY4" fmla="*/ 137234 h 654758"/>
                              <a:gd name="connsiteX0" fmla="*/ 0 w 635399"/>
                              <a:gd name="connsiteY0" fmla="*/ 129638 h 647162"/>
                              <a:gd name="connsiteX1" fmla="*/ 346075 w 635399"/>
                              <a:gd name="connsiteY1" fmla="*/ 28038 h 647162"/>
                              <a:gd name="connsiteX2" fmla="*/ 635399 w 635399"/>
                              <a:gd name="connsiteY2" fmla="*/ 647162 h 647162"/>
                              <a:gd name="connsiteX3" fmla="*/ 339725 w 635399"/>
                              <a:gd name="connsiteY3" fmla="*/ 643988 h 647162"/>
                              <a:gd name="connsiteX4" fmla="*/ 0 w 635399"/>
                              <a:gd name="connsiteY4" fmla="*/ 129638 h 647162"/>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99" h="620248">
                                <a:moveTo>
                                  <a:pt x="0" y="102724"/>
                                </a:moveTo>
                                <a:cubicBezTo>
                                  <a:pt x="95250" y="50337"/>
                                  <a:pt x="237000" y="-8930"/>
                                  <a:pt x="346075" y="1124"/>
                                </a:cubicBezTo>
                                <a:cubicBezTo>
                                  <a:pt x="559991" y="277349"/>
                                  <a:pt x="577058" y="429748"/>
                                  <a:pt x="635399" y="620248"/>
                                </a:cubicBezTo>
                                <a:cubicBezTo>
                                  <a:pt x="543191" y="520765"/>
                                  <a:pt x="409708" y="595907"/>
                                  <a:pt x="339725" y="617074"/>
                                </a:cubicBezTo>
                                <a:cubicBezTo>
                                  <a:pt x="296333" y="448799"/>
                                  <a:pt x="202142" y="270999"/>
                                  <a:pt x="0" y="102724"/>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56" name="Rectangle 19">
                            <a:extLst>
                              <a:ext uri="{FF2B5EF4-FFF2-40B4-BE49-F238E27FC236}">
                                <a16:creationId xmlns:a16="http://schemas.microsoft.com/office/drawing/2014/main" id="{BBEACCC3-4C6A-472A-B14E-ADF9F1C3C0F1}"/>
                              </a:ext>
                            </a:extLst>
                          </p:cNvPr>
                          <p:cNvSpPr/>
                          <p:nvPr/>
                        </p:nvSpPr>
                        <p:spPr>
                          <a:xfrm>
                            <a:off x="977276" y="2113611"/>
                            <a:ext cx="52383" cy="77947"/>
                          </a:xfrm>
                          <a:custGeom>
                            <a:avLst/>
                            <a:gdLst>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0 h 741682"/>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288130 h 741682"/>
                              <a:gd name="connsiteX5" fmla="*/ 0 w 500946"/>
                              <a:gd name="connsiteY5" fmla="*/ 0 h 741682"/>
                              <a:gd name="connsiteX0" fmla="*/ 0 w 500946"/>
                              <a:gd name="connsiteY0" fmla="*/ 2383 h 744065"/>
                              <a:gd name="connsiteX1" fmla="*/ 164306 w 500946"/>
                              <a:gd name="connsiteY1" fmla="*/ 0 h 744065"/>
                              <a:gd name="connsiteX2" fmla="*/ 500946 w 500946"/>
                              <a:gd name="connsiteY2" fmla="*/ 2383 h 744065"/>
                              <a:gd name="connsiteX3" fmla="*/ 500946 w 500946"/>
                              <a:gd name="connsiteY3" fmla="*/ 744065 h 744065"/>
                              <a:gd name="connsiteX4" fmla="*/ 0 w 500946"/>
                              <a:gd name="connsiteY4" fmla="*/ 744065 h 744065"/>
                              <a:gd name="connsiteX5" fmla="*/ 0 w 500946"/>
                              <a:gd name="connsiteY5" fmla="*/ 290513 h 744065"/>
                              <a:gd name="connsiteX6" fmla="*/ 0 w 500946"/>
                              <a:gd name="connsiteY6"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0 w 500946"/>
                              <a:gd name="connsiteY5" fmla="*/ 744065 h 744065"/>
                              <a:gd name="connsiteX6" fmla="*/ 0 w 500946"/>
                              <a:gd name="connsiteY6" fmla="*/ 290513 h 744065"/>
                              <a:gd name="connsiteX7" fmla="*/ 0 w 500946"/>
                              <a:gd name="connsiteY7"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744065 h 744065"/>
                              <a:gd name="connsiteX7" fmla="*/ 0 w 500946"/>
                              <a:gd name="connsiteY7" fmla="*/ 290513 h 744065"/>
                              <a:gd name="connsiteX8" fmla="*/ 0 w 500946"/>
                              <a:gd name="connsiteY8"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7" fmla="*/ 0 w 500946"/>
                              <a:gd name="connsiteY7" fmla="*/ 2383 h 744065"/>
                              <a:gd name="connsiteX0" fmla="*/ 0 w 500946"/>
                              <a:gd name="connsiteY0" fmla="*/ 29051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0" fmla="*/ 0 w 500946"/>
                              <a:gd name="connsiteY0" fmla="*/ 290513 h 744065"/>
                              <a:gd name="connsiteX1" fmla="*/ 164306 w 500946"/>
                              <a:gd name="connsiteY1" fmla="*/ 0 h 744065"/>
                              <a:gd name="connsiteX2" fmla="*/ 497681 w 500946"/>
                              <a:gd name="connsiteY2" fmla="*/ 488158 h 744065"/>
                              <a:gd name="connsiteX3" fmla="*/ 500946 w 500946"/>
                              <a:gd name="connsiteY3" fmla="*/ 744065 h 744065"/>
                              <a:gd name="connsiteX4" fmla="*/ 264318 w 500946"/>
                              <a:gd name="connsiteY4" fmla="*/ 740570 h 744065"/>
                              <a:gd name="connsiteX5" fmla="*/ 0 w 500946"/>
                              <a:gd name="connsiteY5" fmla="*/ 290513 h 744065"/>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708"/>
                              <a:gd name="connsiteY0" fmla="*/ 290513 h 740570"/>
                              <a:gd name="connsiteX1" fmla="*/ 164306 w 498708"/>
                              <a:gd name="connsiteY1" fmla="*/ 0 h 740570"/>
                              <a:gd name="connsiteX2" fmla="*/ 497681 w 498708"/>
                              <a:gd name="connsiteY2" fmla="*/ 488158 h 740570"/>
                              <a:gd name="connsiteX3" fmla="*/ 264318 w 498708"/>
                              <a:gd name="connsiteY3" fmla="*/ 740570 h 740570"/>
                              <a:gd name="connsiteX4" fmla="*/ 0 w 498708"/>
                              <a:gd name="connsiteY4" fmla="*/ 290513 h 740570"/>
                              <a:gd name="connsiteX0" fmla="*/ 0 w 497681"/>
                              <a:gd name="connsiteY0" fmla="*/ 290513 h 740570"/>
                              <a:gd name="connsiteX1" fmla="*/ 164306 w 497681"/>
                              <a:gd name="connsiteY1" fmla="*/ 0 h 740570"/>
                              <a:gd name="connsiteX2" fmla="*/ 497681 w 497681"/>
                              <a:gd name="connsiteY2" fmla="*/ 488158 h 740570"/>
                              <a:gd name="connsiteX3" fmla="*/ 264318 w 497681"/>
                              <a:gd name="connsiteY3" fmla="*/ 740570 h 740570"/>
                              <a:gd name="connsiteX4" fmla="*/ 0 w 497681"/>
                              <a:gd name="connsiteY4" fmla="*/ 290513 h 74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81" h="740570">
                                <a:moveTo>
                                  <a:pt x="0" y="290513"/>
                                </a:moveTo>
                                <a:cubicBezTo>
                                  <a:pt x="19051" y="181769"/>
                                  <a:pt x="64293" y="68263"/>
                                  <a:pt x="164306" y="0"/>
                                </a:cubicBezTo>
                                <a:cubicBezTo>
                                  <a:pt x="330199" y="127001"/>
                                  <a:pt x="448469" y="315914"/>
                                  <a:pt x="497681" y="488158"/>
                                </a:cubicBezTo>
                                <a:cubicBezTo>
                                  <a:pt x="452438" y="544911"/>
                                  <a:pt x="323452" y="594917"/>
                                  <a:pt x="264318" y="740570"/>
                                </a:cubicBezTo>
                                <a:cubicBezTo>
                                  <a:pt x="221456" y="597694"/>
                                  <a:pt x="126205" y="411957"/>
                                  <a:pt x="0" y="290513"/>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57" name="Rectangle 20">
                            <a:extLst>
                              <a:ext uri="{FF2B5EF4-FFF2-40B4-BE49-F238E27FC236}">
                                <a16:creationId xmlns:a16="http://schemas.microsoft.com/office/drawing/2014/main" id="{C45B3A98-ABD4-4AF8-A9B8-B53D3F4D2B0D}"/>
                              </a:ext>
                            </a:extLst>
                          </p:cNvPr>
                          <p:cNvSpPr/>
                          <p:nvPr/>
                        </p:nvSpPr>
                        <p:spPr>
                          <a:xfrm>
                            <a:off x="1004346" y="2169579"/>
                            <a:ext cx="34236" cy="74111"/>
                          </a:xfrm>
                          <a:custGeom>
                            <a:avLst/>
                            <a:gdLst>
                              <a:gd name="connsiteX0" fmla="*/ 0 w 273314"/>
                              <a:gd name="connsiteY0" fmla="*/ 0 h 670781"/>
                              <a:gd name="connsiteX1" fmla="*/ 273314 w 273314"/>
                              <a:gd name="connsiteY1" fmla="*/ 0 h 670781"/>
                              <a:gd name="connsiteX2" fmla="*/ 273314 w 273314"/>
                              <a:gd name="connsiteY2" fmla="*/ 670781 h 670781"/>
                              <a:gd name="connsiteX3" fmla="*/ 0 w 273314"/>
                              <a:gd name="connsiteY3" fmla="*/ 670781 h 670781"/>
                              <a:gd name="connsiteX4" fmla="*/ 0 w 273314"/>
                              <a:gd name="connsiteY4" fmla="*/ 0 h 670781"/>
                              <a:gd name="connsiteX0" fmla="*/ 2910 w 276224"/>
                              <a:gd name="connsiteY0" fmla="*/ 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5" fmla="*/ 2910 w 276224"/>
                              <a:gd name="connsiteY5" fmla="*/ 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623 h 670824"/>
                              <a:gd name="connsiteX1" fmla="*/ 276224 w 276224"/>
                              <a:gd name="connsiteY1" fmla="*/ 43 h 670824"/>
                              <a:gd name="connsiteX2" fmla="*/ 276224 w 276224"/>
                              <a:gd name="connsiteY2" fmla="*/ 670824 h 670824"/>
                              <a:gd name="connsiteX3" fmla="*/ 2910 w 276224"/>
                              <a:gd name="connsiteY3" fmla="*/ 670824 h 670824"/>
                              <a:gd name="connsiteX4" fmla="*/ 0 w 276224"/>
                              <a:gd name="connsiteY4" fmla="*/ 213623 h 670824"/>
                              <a:gd name="connsiteX0" fmla="*/ 0 w 305857"/>
                              <a:gd name="connsiteY0" fmla="*/ 213623 h 670824"/>
                              <a:gd name="connsiteX1" fmla="*/ 276224 w 305857"/>
                              <a:gd name="connsiteY1" fmla="*/ 43 h 670824"/>
                              <a:gd name="connsiteX2" fmla="*/ 276224 w 305857"/>
                              <a:gd name="connsiteY2" fmla="*/ 670824 h 670824"/>
                              <a:gd name="connsiteX3" fmla="*/ 2910 w 305857"/>
                              <a:gd name="connsiteY3" fmla="*/ 670824 h 670824"/>
                              <a:gd name="connsiteX4" fmla="*/ 0 w 305857"/>
                              <a:gd name="connsiteY4" fmla="*/ 213623 h 670824"/>
                              <a:gd name="connsiteX0" fmla="*/ 0 w 321874"/>
                              <a:gd name="connsiteY0" fmla="*/ 213623 h 670824"/>
                              <a:gd name="connsiteX1" fmla="*/ 276224 w 321874"/>
                              <a:gd name="connsiteY1" fmla="*/ 43 h 670824"/>
                              <a:gd name="connsiteX2" fmla="*/ 276224 w 321874"/>
                              <a:gd name="connsiteY2" fmla="*/ 670824 h 670824"/>
                              <a:gd name="connsiteX3" fmla="*/ 2910 w 321874"/>
                              <a:gd name="connsiteY3" fmla="*/ 670824 h 670824"/>
                              <a:gd name="connsiteX4" fmla="*/ 0 w 321874"/>
                              <a:gd name="connsiteY4" fmla="*/ 213623 h 670824"/>
                              <a:gd name="connsiteX0" fmla="*/ 0 w 323589"/>
                              <a:gd name="connsiteY0" fmla="*/ 213623 h 670824"/>
                              <a:gd name="connsiteX1" fmla="*/ 276224 w 323589"/>
                              <a:gd name="connsiteY1" fmla="*/ 43 h 670824"/>
                              <a:gd name="connsiteX2" fmla="*/ 276224 w 323589"/>
                              <a:gd name="connsiteY2" fmla="*/ 670824 h 670824"/>
                              <a:gd name="connsiteX3" fmla="*/ 2910 w 323589"/>
                              <a:gd name="connsiteY3" fmla="*/ 670824 h 670824"/>
                              <a:gd name="connsiteX4" fmla="*/ 0 w 323589"/>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16128"/>
                              <a:gd name="connsiteY0" fmla="*/ 246918 h 704119"/>
                              <a:gd name="connsiteX1" fmla="*/ 266699 w 316128"/>
                              <a:gd name="connsiteY1" fmla="*/ 0 h 704119"/>
                              <a:gd name="connsiteX2" fmla="*/ 276224 w 316128"/>
                              <a:gd name="connsiteY2" fmla="*/ 704119 h 704119"/>
                              <a:gd name="connsiteX3" fmla="*/ 2910 w 316128"/>
                              <a:gd name="connsiteY3" fmla="*/ 704119 h 704119"/>
                              <a:gd name="connsiteX4" fmla="*/ 0 w 316128"/>
                              <a:gd name="connsiteY4" fmla="*/ 246918 h 704119"/>
                              <a:gd name="connsiteX0" fmla="*/ 0 w 321531"/>
                              <a:gd name="connsiteY0" fmla="*/ 246918 h 704119"/>
                              <a:gd name="connsiteX1" fmla="*/ 266699 w 321531"/>
                              <a:gd name="connsiteY1" fmla="*/ 0 h 704119"/>
                              <a:gd name="connsiteX2" fmla="*/ 276224 w 321531"/>
                              <a:gd name="connsiteY2" fmla="*/ 704119 h 704119"/>
                              <a:gd name="connsiteX3" fmla="*/ 2910 w 321531"/>
                              <a:gd name="connsiteY3" fmla="*/ 704119 h 704119"/>
                              <a:gd name="connsiteX4" fmla="*/ 0 w 321531"/>
                              <a:gd name="connsiteY4" fmla="*/ 246918 h 704119"/>
                              <a:gd name="connsiteX0" fmla="*/ 0 w 325274"/>
                              <a:gd name="connsiteY0" fmla="*/ 246918 h 704119"/>
                              <a:gd name="connsiteX1" fmla="*/ 266699 w 325274"/>
                              <a:gd name="connsiteY1" fmla="*/ 0 h 704119"/>
                              <a:gd name="connsiteX2" fmla="*/ 276224 w 325274"/>
                              <a:gd name="connsiteY2" fmla="*/ 704119 h 704119"/>
                              <a:gd name="connsiteX3" fmla="*/ 2910 w 325274"/>
                              <a:gd name="connsiteY3" fmla="*/ 704119 h 704119"/>
                              <a:gd name="connsiteX4" fmla="*/ 0 w 325274"/>
                              <a:gd name="connsiteY4" fmla="*/ 246918 h 70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74" h="704119">
                                <a:moveTo>
                                  <a:pt x="0" y="246918"/>
                                </a:moveTo>
                                <a:cubicBezTo>
                                  <a:pt x="118268" y="147150"/>
                                  <a:pt x="215105" y="44999"/>
                                  <a:pt x="266699" y="0"/>
                                </a:cubicBezTo>
                                <a:cubicBezTo>
                                  <a:pt x="357187" y="295031"/>
                                  <a:pt x="328612" y="499575"/>
                                  <a:pt x="276224" y="704119"/>
                                </a:cubicBezTo>
                                <a:cubicBezTo>
                                  <a:pt x="189882" y="670782"/>
                                  <a:pt x="86871" y="673163"/>
                                  <a:pt x="2910" y="704119"/>
                                </a:cubicBezTo>
                                <a:cubicBezTo>
                                  <a:pt x="61472" y="558863"/>
                                  <a:pt x="48595" y="377887"/>
                                  <a:pt x="0" y="246918"/>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58" name="Rectangle 21">
                            <a:extLst>
                              <a:ext uri="{FF2B5EF4-FFF2-40B4-BE49-F238E27FC236}">
                                <a16:creationId xmlns:a16="http://schemas.microsoft.com/office/drawing/2014/main" id="{D3337456-A16B-4D2C-B384-86657F7B7D29}"/>
                              </a:ext>
                            </a:extLst>
                          </p:cNvPr>
                          <p:cNvSpPr/>
                          <p:nvPr/>
                        </p:nvSpPr>
                        <p:spPr>
                          <a:xfrm>
                            <a:off x="1034923" y="2168168"/>
                            <a:ext cx="33036" cy="81781"/>
                          </a:xfrm>
                          <a:custGeom>
                            <a:avLst/>
                            <a:gdLst>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312608"/>
                              <a:gd name="connsiteY0" fmla="*/ 0 h 776994"/>
                              <a:gd name="connsiteX1" fmla="*/ 276625 w 312608"/>
                              <a:gd name="connsiteY1" fmla="*/ 0 h 776994"/>
                              <a:gd name="connsiteX2" fmla="*/ 276625 w 312608"/>
                              <a:gd name="connsiteY2" fmla="*/ 776994 h 776994"/>
                              <a:gd name="connsiteX3" fmla="*/ 0 w 312608"/>
                              <a:gd name="connsiteY3" fmla="*/ 776994 h 776994"/>
                              <a:gd name="connsiteX4" fmla="*/ 0 w 312608"/>
                              <a:gd name="connsiteY4" fmla="*/ 0 h 776994"/>
                              <a:gd name="connsiteX0" fmla="*/ 0 w 325630"/>
                              <a:gd name="connsiteY0" fmla="*/ 0 h 776994"/>
                              <a:gd name="connsiteX1" fmla="*/ 276625 w 325630"/>
                              <a:gd name="connsiteY1" fmla="*/ 0 h 776994"/>
                              <a:gd name="connsiteX2" fmla="*/ 276625 w 325630"/>
                              <a:gd name="connsiteY2" fmla="*/ 776994 h 776994"/>
                              <a:gd name="connsiteX3" fmla="*/ 0 w 325630"/>
                              <a:gd name="connsiteY3" fmla="*/ 776994 h 776994"/>
                              <a:gd name="connsiteX4" fmla="*/ 0 w 325630"/>
                              <a:gd name="connsiteY4" fmla="*/ 0 h 776994"/>
                              <a:gd name="connsiteX0" fmla="*/ 0 w 321918"/>
                              <a:gd name="connsiteY0" fmla="*/ 0 h 776994"/>
                              <a:gd name="connsiteX1" fmla="*/ 276625 w 321918"/>
                              <a:gd name="connsiteY1" fmla="*/ 0 h 776994"/>
                              <a:gd name="connsiteX2" fmla="*/ 276625 w 321918"/>
                              <a:gd name="connsiteY2" fmla="*/ 776994 h 776994"/>
                              <a:gd name="connsiteX3" fmla="*/ 0 w 321918"/>
                              <a:gd name="connsiteY3" fmla="*/ 776994 h 776994"/>
                              <a:gd name="connsiteX4" fmla="*/ 0 w 321918"/>
                              <a:gd name="connsiteY4" fmla="*/ 0 h 776994"/>
                              <a:gd name="connsiteX0" fmla="*/ 0 w 311902"/>
                              <a:gd name="connsiteY0" fmla="*/ 0 h 776994"/>
                              <a:gd name="connsiteX1" fmla="*/ 276625 w 311902"/>
                              <a:gd name="connsiteY1" fmla="*/ 0 h 776994"/>
                              <a:gd name="connsiteX2" fmla="*/ 276625 w 311902"/>
                              <a:gd name="connsiteY2" fmla="*/ 776994 h 776994"/>
                              <a:gd name="connsiteX3" fmla="*/ 0 w 311902"/>
                              <a:gd name="connsiteY3" fmla="*/ 776994 h 776994"/>
                              <a:gd name="connsiteX4" fmla="*/ 0 w 311902"/>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3" h="776994">
                                <a:moveTo>
                                  <a:pt x="0" y="0"/>
                                </a:moveTo>
                                <a:lnTo>
                                  <a:pt x="276625" y="0"/>
                                </a:lnTo>
                                <a:cubicBezTo>
                                  <a:pt x="338538" y="278047"/>
                                  <a:pt x="312344" y="544190"/>
                                  <a:pt x="276625" y="776994"/>
                                </a:cubicBezTo>
                                <a:lnTo>
                                  <a:pt x="0" y="776994"/>
                                </a:lnTo>
                                <a:cubicBezTo>
                                  <a:pt x="50007" y="568002"/>
                                  <a:pt x="111919" y="342341"/>
                                  <a:pt x="0" y="0"/>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59" name="Oval 10">
                            <a:extLst>
                              <a:ext uri="{FF2B5EF4-FFF2-40B4-BE49-F238E27FC236}">
                                <a16:creationId xmlns:a16="http://schemas.microsoft.com/office/drawing/2014/main" id="{B37F6345-4199-4EED-85C6-D53C90420B6F}"/>
                              </a:ext>
                            </a:extLst>
                          </p:cNvPr>
                          <p:cNvSpPr/>
                          <p:nvPr/>
                        </p:nvSpPr>
                        <p:spPr>
                          <a:xfrm>
                            <a:off x="615791" y="1974249"/>
                            <a:ext cx="419481" cy="296082"/>
                          </a:xfrm>
                          <a:custGeom>
                            <a:avLst/>
                            <a:gdLst>
                              <a:gd name="connsiteX0" fmla="*/ 0 w 3918685"/>
                              <a:gd name="connsiteY0" fmla="*/ 1249143 h 2498286"/>
                              <a:gd name="connsiteX1" fmla="*/ 1959343 w 3918685"/>
                              <a:gd name="connsiteY1" fmla="*/ 0 h 2498286"/>
                              <a:gd name="connsiteX2" fmla="*/ 3918686 w 3918685"/>
                              <a:gd name="connsiteY2" fmla="*/ 1249143 h 2498286"/>
                              <a:gd name="connsiteX3" fmla="*/ 1959343 w 3918685"/>
                              <a:gd name="connsiteY3" fmla="*/ 2498286 h 2498286"/>
                              <a:gd name="connsiteX4" fmla="*/ 0 w 3918685"/>
                              <a:gd name="connsiteY4" fmla="*/ 1249143 h 2498286"/>
                              <a:gd name="connsiteX0" fmla="*/ 8 w 3918694"/>
                              <a:gd name="connsiteY0" fmla="*/ 1372968 h 2622111"/>
                              <a:gd name="connsiteX1" fmla="*/ 1978401 w 3918694"/>
                              <a:gd name="connsiteY1" fmla="*/ 0 h 2622111"/>
                              <a:gd name="connsiteX2" fmla="*/ 3918694 w 3918694"/>
                              <a:gd name="connsiteY2" fmla="*/ 1372968 h 2622111"/>
                              <a:gd name="connsiteX3" fmla="*/ 1959351 w 3918694"/>
                              <a:gd name="connsiteY3" fmla="*/ 2622111 h 2622111"/>
                              <a:gd name="connsiteX4" fmla="*/ 8 w 3918694"/>
                              <a:gd name="connsiteY4" fmla="*/ 1372968 h 2622111"/>
                              <a:gd name="connsiteX0" fmla="*/ 5 w 3985366"/>
                              <a:gd name="connsiteY0" fmla="*/ 1401567 h 2622156"/>
                              <a:gd name="connsiteX1" fmla="*/ 2045073 w 3985366"/>
                              <a:gd name="connsiteY1" fmla="*/ 24 h 2622156"/>
                              <a:gd name="connsiteX2" fmla="*/ 3985366 w 3985366"/>
                              <a:gd name="connsiteY2" fmla="*/ 1372992 h 2622156"/>
                              <a:gd name="connsiteX3" fmla="*/ 2026023 w 3985366"/>
                              <a:gd name="connsiteY3" fmla="*/ 2622135 h 2622156"/>
                              <a:gd name="connsiteX4" fmla="*/ 5 w 3985366"/>
                              <a:gd name="connsiteY4" fmla="*/ 1401567 h 2622156"/>
                              <a:gd name="connsiteX0" fmla="*/ 1481 w 3986842"/>
                              <a:gd name="connsiteY0" fmla="*/ 1401567 h 2622163"/>
                              <a:gd name="connsiteX1" fmla="*/ 2046549 w 3986842"/>
                              <a:gd name="connsiteY1" fmla="*/ 24 h 2622163"/>
                              <a:gd name="connsiteX2" fmla="*/ 3986842 w 3986842"/>
                              <a:gd name="connsiteY2" fmla="*/ 1372992 h 2622163"/>
                              <a:gd name="connsiteX3" fmla="*/ 2027499 w 3986842"/>
                              <a:gd name="connsiteY3" fmla="*/ 2622135 h 2622163"/>
                              <a:gd name="connsiteX4" fmla="*/ 1481 w 3986842"/>
                              <a:gd name="connsiteY4" fmla="*/ 1401567 h 2622163"/>
                              <a:gd name="connsiteX0" fmla="*/ 1736 w 3987097"/>
                              <a:gd name="connsiteY0" fmla="*/ 1409418 h 2630014"/>
                              <a:gd name="connsiteX1" fmla="*/ 2046804 w 3987097"/>
                              <a:gd name="connsiteY1" fmla="*/ 7875 h 2630014"/>
                              <a:gd name="connsiteX2" fmla="*/ 3987097 w 3987097"/>
                              <a:gd name="connsiteY2" fmla="*/ 1380843 h 2630014"/>
                              <a:gd name="connsiteX3" fmla="*/ 2027754 w 3987097"/>
                              <a:gd name="connsiteY3" fmla="*/ 2629986 h 2630014"/>
                              <a:gd name="connsiteX4" fmla="*/ 1736 w 3987097"/>
                              <a:gd name="connsiteY4" fmla="*/ 1409418 h 2630014"/>
                              <a:gd name="connsiteX0" fmla="*/ 6 w 3985367"/>
                              <a:gd name="connsiteY0" fmla="*/ 1446056 h 2666645"/>
                              <a:gd name="connsiteX1" fmla="*/ 2045074 w 3985367"/>
                              <a:gd name="connsiteY1" fmla="*/ 6413 h 2666645"/>
                              <a:gd name="connsiteX2" fmla="*/ 3985367 w 3985367"/>
                              <a:gd name="connsiteY2" fmla="*/ 1417481 h 2666645"/>
                              <a:gd name="connsiteX3" fmla="*/ 2026024 w 3985367"/>
                              <a:gd name="connsiteY3" fmla="*/ 2666624 h 2666645"/>
                              <a:gd name="connsiteX4" fmla="*/ 6 w 3985367"/>
                              <a:gd name="connsiteY4" fmla="*/ 1446056 h 2666645"/>
                              <a:gd name="connsiteX0" fmla="*/ 6 w 3985367"/>
                              <a:gd name="connsiteY0" fmla="*/ 1442248 h 2662837"/>
                              <a:gd name="connsiteX1" fmla="*/ 2045074 w 3985367"/>
                              <a:gd name="connsiteY1" fmla="*/ 2605 h 2662837"/>
                              <a:gd name="connsiteX2" fmla="*/ 3985367 w 3985367"/>
                              <a:gd name="connsiteY2" fmla="*/ 1413673 h 2662837"/>
                              <a:gd name="connsiteX3" fmla="*/ 2026024 w 3985367"/>
                              <a:gd name="connsiteY3" fmla="*/ 2662816 h 2662837"/>
                              <a:gd name="connsiteX4" fmla="*/ 6 w 3985367"/>
                              <a:gd name="connsiteY4" fmla="*/ 1442248 h 2662837"/>
                              <a:gd name="connsiteX0" fmla="*/ 6 w 3985367"/>
                              <a:gd name="connsiteY0" fmla="*/ 1440053 h 2660642"/>
                              <a:gd name="connsiteX1" fmla="*/ 2045074 w 3985367"/>
                              <a:gd name="connsiteY1" fmla="*/ 410 h 2660642"/>
                              <a:gd name="connsiteX2" fmla="*/ 3985367 w 3985367"/>
                              <a:gd name="connsiteY2" fmla="*/ 1411478 h 2660642"/>
                              <a:gd name="connsiteX3" fmla="*/ 2026024 w 3985367"/>
                              <a:gd name="connsiteY3" fmla="*/ 2660621 h 2660642"/>
                              <a:gd name="connsiteX4" fmla="*/ 6 w 3985367"/>
                              <a:gd name="connsiteY4" fmla="*/ 1440053 h 2660642"/>
                              <a:gd name="connsiteX0" fmla="*/ 50 w 3985411"/>
                              <a:gd name="connsiteY0" fmla="*/ 1440063 h 2813049"/>
                              <a:gd name="connsiteX1" fmla="*/ 2045118 w 3985411"/>
                              <a:gd name="connsiteY1" fmla="*/ 420 h 2813049"/>
                              <a:gd name="connsiteX2" fmla="*/ 3985411 w 3985411"/>
                              <a:gd name="connsiteY2" fmla="*/ 1411488 h 2813049"/>
                              <a:gd name="connsiteX3" fmla="*/ 1987968 w 3985411"/>
                              <a:gd name="connsiteY3" fmla="*/ 2813031 h 2813049"/>
                              <a:gd name="connsiteX4" fmla="*/ 50 w 3985411"/>
                              <a:gd name="connsiteY4" fmla="*/ 1440063 h 2813049"/>
                              <a:gd name="connsiteX0" fmla="*/ 89 w 3985450"/>
                              <a:gd name="connsiteY0" fmla="*/ 1440063 h 2813096"/>
                              <a:gd name="connsiteX1" fmla="*/ 2045157 w 3985450"/>
                              <a:gd name="connsiteY1" fmla="*/ 420 h 2813096"/>
                              <a:gd name="connsiteX2" fmla="*/ 3985450 w 3985450"/>
                              <a:gd name="connsiteY2" fmla="*/ 1411488 h 2813096"/>
                              <a:gd name="connsiteX3" fmla="*/ 1988007 w 3985450"/>
                              <a:gd name="connsiteY3" fmla="*/ 2813031 h 2813096"/>
                              <a:gd name="connsiteX4" fmla="*/ 89 w 3985450"/>
                              <a:gd name="connsiteY4" fmla="*/ 1440063 h 2813096"/>
                              <a:gd name="connsiteX0" fmla="*/ 69 w 3985430"/>
                              <a:gd name="connsiteY0" fmla="*/ 1440063 h 2813049"/>
                              <a:gd name="connsiteX1" fmla="*/ 2045137 w 3985430"/>
                              <a:gd name="connsiteY1" fmla="*/ 420 h 2813049"/>
                              <a:gd name="connsiteX2" fmla="*/ 3985430 w 3985430"/>
                              <a:gd name="connsiteY2" fmla="*/ 1411488 h 2813049"/>
                              <a:gd name="connsiteX3" fmla="*/ 1987987 w 3985430"/>
                              <a:gd name="connsiteY3" fmla="*/ 2813031 h 2813049"/>
                              <a:gd name="connsiteX4" fmla="*/ 69 w 3985430"/>
                              <a:gd name="connsiteY4" fmla="*/ 1440063 h 281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430" h="2813049">
                                <a:moveTo>
                                  <a:pt x="69" y="1440063"/>
                                </a:moveTo>
                                <a:cubicBezTo>
                                  <a:pt x="9594" y="971295"/>
                                  <a:pt x="780835" y="-23393"/>
                                  <a:pt x="2045137" y="420"/>
                                </a:cubicBezTo>
                                <a:cubicBezTo>
                                  <a:pt x="3309439" y="24233"/>
                                  <a:pt x="3985430" y="721605"/>
                                  <a:pt x="3985430" y="1411488"/>
                                </a:cubicBezTo>
                                <a:cubicBezTo>
                                  <a:pt x="3985430" y="2101371"/>
                                  <a:pt x="2995114" y="2808269"/>
                                  <a:pt x="1987987" y="2813031"/>
                                </a:cubicBezTo>
                                <a:cubicBezTo>
                                  <a:pt x="980860" y="2817793"/>
                                  <a:pt x="-9456" y="1908831"/>
                                  <a:pt x="69" y="1440063"/>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60" name="Freeform: Shape 217">
                            <a:extLst>
                              <a:ext uri="{FF2B5EF4-FFF2-40B4-BE49-F238E27FC236}">
                                <a16:creationId xmlns:a16="http://schemas.microsoft.com/office/drawing/2014/main" id="{80CBA047-345D-4DC4-AC82-89BF42EF4FE2}"/>
                              </a:ext>
                            </a:extLst>
                          </p:cNvPr>
                          <p:cNvSpPr/>
                          <p:nvPr/>
                        </p:nvSpPr>
                        <p:spPr>
                          <a:xfrm>
                            <a:off x="618017" y="2251338"/>
                            <a:ext cx="456618" cy="221755"/>
                          </a:xfrm>
                          <a:custGeom>
                            <a:avLst/>
                            <a:gdLst>
                              <a:gd name="connsiteX0" fmla="*/ 4211 w 4983480"/>
                              <a:gd name="connsiteY0" fmla="*/ 0 h 2577047"/>
                              <a:gd name="connsiteX1" fmla="*/ 12865 w 4983480"/>
                              <a:gd name="connsiteY1" fmla="*/ 171497 h 2577047"/>
                              <a:gd name="connsiteX2" fmla="*/ 2491740 w 4983480"/>
                              <a:gd name="connsiteY2" fmla="*/ 2410132 h 2577047"/>
                              <a:gd name="connsiteX3" fmla="*/ 4970615 w 4983480"/>
                              <a:gd name="connsiteY3" fmla="*/ 171497 h 2577047"/>
                              <a:gd name="connsiteX4" fmla="*/ 4979269 w 4983480"/>
                              <a:gd name="connsiteY4" fmla="*/ 0 h 2577047"/>
                              <a:gd name="connsiteX5" fmla="*/ 4983480 w 4983480"/>
                              <a:gd name="connsiteY5" fmla="*/ 83457 h 2577047"/>
                              <a:gd name="connsiteX6" fmla="*/ 2491740 w 4983480"/>
                              <a:gd name="connsiteY6" fmla="*/ 2577047 h 2577047"/>
                              <a:gd name="connsiteX7" fmla="*/ 0 w 4983480"/>
                              <a:gd name="connsiteY7" fmla="*/ 83457 h 2577047"/>
                              <a:gd name="connsiteX8" fmla="*/ 4211 w 4983480"/>
                              <a:gd name="connsiteY8" fmla="*/ 0 h 2577047"/>
                              <a:gd name="connsiteX0" fmla="*/ 4211 w 4983480"/>
                              <a:gd name="connsiteY0" fmla="*/ 0 h 2577047"/>
                              <a:gd name="connsiteX1" fmla="*/ 2491740 w 4983480"/>
                              <a:gd name="connsiteY1" fmla="*/ 2410132 h 2577047"/>
                              <a:gd name="connsiteX2" fmla="*/ 4970615 w 4983480"/>
                              <a:gd name="connsiteY2" fmla="*/ 171497 h 2577047"/>
                              <a:gd name="connsiteX3" fmla="*/ 4979269 w 4983480"/>
                              <a:gd name="connsiteY3" fmla="*/ 0 h 2577047"/>
                              <a:gd name="connsiteX4" fmla="*/ 4983480 w 4983480"/>
                              <a:gd name="connsiteY4" fmla="*/ 83457 h 2577047"/>
                              <a:gd name="connsiteX5" fmla="*/ 2491740 w 4983480"/>
                              <a:gd name="connsiteY5" fmla="*/ 2577047 h 2577047"/>
                              <a:gd name="connsiteX6" fmla="*/ 0 w 4983480"/>
                              <a:gd name="connsiteY6" fmla="*/ 83457 h 2577047"/>
                              <a:gd name="connsiteX7" fmla="*/ 4211 w 4983480"/>
                              <a:gd name="connsiteY7" fmla="*/ 0 h 2577047"/>
                              <a:gd name="connsiteX0" fmla="*/ 0 w 4979269"/>
                              <a:gd name="connsiteY0" fmla="*/ 0 h 2577047"/>
                              <a:gd name="connsiteX1" fmla="*/ 2487529 w 4979269"/>
                              <a:gd name="connsiteY1" fmla="*/ 2410132 h 2577047"/>
                              <a:gd name="connsiteX2" fmla="*/ 4966404 w 4979269"/>
                              <a:gd name="connsiteY2" fmla="*/ 171497 h 2577047"/>
                              <a:gd name="connsiteX3" fmla="*/ 4975058 w 4979269"/>
                              <a:gd name="connsiteY3" fmla="*/ 0 h 2577047"/>
                              <a:gd name="connsiteX4" fmla="*/ 4979269 w 4979269"/>
                              <a:gd name="connsiteY4" fmla="*/ 83457 h 2577047"/>
                              <a:gd name="connsiteX5" fmla="*/ 2487529 w 4979269"/>
                              <a:gd name="connsiteY5" fmla="*/ 2577047 h 2577047"/>
                              <a:gd name="connsiteX6" fmla="*/ 0 w 4979269"/>
                              <a:gd name="connsiteY6" fmla="*/ 0 h 2577047"/>
                              <a:gd name="connsiteX0" fmla="*/ 0 w 4483969"/>
                              <a:gd name="connsiteY0" fmla="*/ 1612900 h 2577047"/>
                              <a:gd name="connsiteX1" fmla="*/ 1992229 w 4483969"/>
                              <a:gd name="connsiteY1" fmla="*/ 2410132 h 2577047"/>
                              <a:gd name="connsiteX2" fmla="*/ 4471104 w 4483969"/>
                              <a:gd name="connsiteY2" fmla="*/ 171497 h 2577047"/>
                              <a:gd name="connsiteX3" fmla="*/ 4479758 w 4483969"/>
                              <a:gd name="connsiteY3" fmla="*/ 0 h 2577047"/>
                              <a:gd name="connsiteX4" fmla="*/ 4483969 w 4483969"/>
                              <a:gd name="connsiteY4" fmla="*/ 83457 h 2577047"/>
                              <a:gd name="connsiteX5" fmla="*/ 1992229 w 4483969"/>
                              <a:gd name="connsiteY5" fmla="*/ 2577047 h 2577047"/>
                              <a:gd name="connsiteX6" fmla="*/ 0 w 4483969"/>
                              <a:gd name="connsiteY6" fmla="*/ 1612900 h 25770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529443 h 2557090"/>
                              <a:gd name="connsiteX1" fmla="*/ 1992229 w 4483969"/>
                              <a:gd name="connsiteY1" fmla="*/ 2326675 h 2557090"/>
                              <a:gd name="connsiteX2" fmla="*/ 4471104 w 4483969"/>
                              <a:gd name="connsiteY2" fmla="*/ 88040 h 2557090"/>
                              <a:gd name="connsiteX3" fmla="*/ 4483969 w 4483969"/>
                              <a:gd name="connsiteY3" fmla="*/ 0 h 2557090"/>
                              <a:gd name="connsiteX4" fmla="*/ 1979529 w 4483969"/>
                              <a:gd name="connsiteY4" fmla="*/ 2557090 h 2557090"/>
                              <a:gd name="connsiteX5" fmla="*/ 0 w 4483969"/>
                              <a:gd name="connsiteY5" fmla="*/ 1529443 h 255709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645164"/>
                              <a:gd name="connsiteY0" fmla="*/ 1501001 h 2528648"/>
                              <a:gd name="connsiteX1" fmla="*/ 1992229 w 4645164"/>
                              <a:gd name="connsiteY1" fmla="*/ 2298233 h 2528648"/>
                              <a:gd name="connsiteX2" fmla="*/ 4164164 w 4645164"/>
                              <a:gd name="connsiteY2" fmla="*/ 891399 h 2528648"/>
                              <a:gd name="connsiteX3" fmla="*/ 4471104 w 4645164"/>
                              <a:gd name="connsiteY3" fmla="*/ 59598 h 2528648"/>
                              <a:gd name="connsiteX4" fmla="*/ 1979529 w 4645164"/>
                              <a:gd name="connsiteY4" fmla="*/ 2528648 h 2528648"/>
                              <a:gd name="connsiteX5" fmla="*/ 0 w 4645164"/>
                              <a:gd name="connsiteY5" fmla="*/ 1501001 h 2528648"/>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533170"/>
                              <a:gd name="connsiteY0" fmla="*/ 1471338 h 2498985"/>
                              <a:gd name="connsiteX1" fmla="*/ 1992229 w 4533170"/>
                              <a:gd name="connsiteY1" fmla="*/ 2268570 h 2498985"/>
                              <a:gd name="connsiteX2" fmla="*/ 4176864 w 4533170"/>
                              <a:gd name="connsiteY2" fmla="*/ 912536 h 2498985"/>
                              <a:gd name="connsiteX3" fmla="*/ 4471104 w 4533170"/>
                              <a:gd name="connsiteY3" fmla="*/ 29935 h 2498985"/>
                              <a:gd name="connsiteX4" fmla="*/ 1979529 w 4533170"/>
                              <a:gd name="connsiteY4" fmla="*/ 2498985 h 2498985"/>
                              <a:gd name="connsiteX5" fmla="*/ 0 w 4533170"/>
                              <a:gd name="connsiteY5" fmla="*/ 1471338 h 2498985"/>
                              <a:gd name="connsiteX0" fmla="*/ 0 w 4533170"/>
                              <a:gd name="connsiteY0" fmla="*/ 1475032 h 2502679"/>
                              <a:gd name="connsiteX1" fmla="*/ 1992229 w 4533170"/>
                              <a:gd name="connsiteY1" fmla="*/ 2272264 h 2502679"/>
                              <a:gd name="connsiteX2" fmla="*/ 4176864 w 4533170"/>
                              <a:gd name="connsiteY2" fmla="*/ 713030 h 2502679"/>
                              <a:gd name="connsiteX3" fmla="*/ 4471104 w 4533170"/>
                              <a:gd name="connsiteY3" fmla="*/ 33629 h 2502679"/>
                              <a:gd name="connsiteX4" fmla="*/ 1979529 w 4533170"/>
                              <a:gd name="connsiteY4" fmla="*/ 2502679 h 2502679"/>
                              <a:gd name="connsiteX5" fmla="*/ 0 w 4533170"/>
                              <a:gd name="connsiteY5" fmla="*/ 1475032 h 2502679"/>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471104"/>
                              <a:gd name="connsiteY0" fmla="*/ 1441403 h 2469050"/>
                              <a:gd name="connsiteX1" fmla="*/ 1992229 w 4471104"/>
                              <a:gd name="connsiteY1" fmla="*/ 2238635 h 2469050"/>
                              <a:gd name="connsiteX2" fmla="*/ 4176864 w 4471104"/>
                              <a:gd name="connsiteY2" fmla="*/ 679401 h 2469050"/>
                              <a:gd name="connsiteX3" fmla="*/ 4471104 w 4471104"/>
                              <a:gd name="connsiteY3" fmla="*/ 0 h 2469050"/>
                              <a:gd name="connsiteX4" fmla="*/ 1979529 w 4471104"/>
                              <a:gd name="connsiteY4" fmla="*/ 2469050 h 2469050"/>
                              <a:gd name="connsiteX5" fmla="*/ 0 w 4471104"/>
                              <a:gd name="connsiteY5" fmla="*/ 1441403 h 24690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7046"/>
                              <a:gd name="connsiteY0" fmla="*/ 1059073 h 2101960"/>
                              <a:gd name="connsiteX1" fmla="*/ 1992229 w 4337046"/>
                              <a:gd name="connsiteY1" fmla="*/ 1856305 h 2101960"/>
                              <a:gd name="connsiteX2" fmla="*/ 4176864 w 4337046"/>
                              <a:gd name="connsiteY2" fmla="*/ 297071 h 2101960"/>
                              <a:gd name="connsiteX3" fmla="*/ 4331404 w 4337046"/>
                              <a:gd name="connsiteY3" fmla="*/ 239970 h 2101960"/>
                              <a:gd name="connsiteX4" fmla="*/ 1979529 w 4337046"/>
                              <a:gd name="connsiteY4" fmla="*/ 2101960 h 2101960"/>
                              <a:gd name="connsiteX5" fmla="*/ 0 w 4337046"/>
                              <a:gd name="connsiteY5" fmla="*/ 1059073 h 2101960"/>
                              <a:gd name="connsiteX0" fmla="*/ 0 w 4417356"/>
                              <a:gd name="connsiteY0" fmla="*/ 940494 h 1983381"/>
                              <a:gd name="connsiteX1" fmla="*/ 1992229 w 4417356"/>
                              <a:gd name="connsiteY1" fmla="*/ 1737726 h 1983381"/>
                              <a:gd name="connsiteX2" fmla="*/ 4176864 w 4417356"/>
                              <a:gd name="connsiteY2" fmla="*/ 178492 h 1983381"/>
                              <a:gd name="connsiteX3" fmla="*/ 3930484 w 4417356"/>
                              <a:gd name="connsiteY3" fmla="*/ 181032 h 1983381"/>
                              <a:gd name="connsiteX4" fmla="*/ 4331404 w 4417356"/>
                              <a:gd name="connsiteY4" fmla="*/ 121391 h 1983381"/>
                              <a:gd name="connsiteX5" fmla="*/ 1979529 w 4417356"/>
                              <a:gd name="connsiteY5" fmla="*/ 1983381 h 1983381"/>
                              <a:gd name="connsiteX6" fmla="*/ 0 w 4417356"/>
                              <a:gd name="connsiteY6" fmla="*/ 940494 h 1983381"/>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4624"/>
                              <a:gd name="connsiteY0" fmla="*/ 893879 h 1936766"/>
                              <a:gd name="connsiteX1" fmla="*/ 1992229 w 4414624"/>
                              <a:gd name="connsiteY1" fmla="*/ 1691111 h 1936766"/>
                              <a:gd name="connsiteX2" fmla="*/ 4176864 w 4414624"/>
                              <a:gd name="connsiteY2" fmla="*/ 131877 h 1936766"/>
                              <a:gd name="connsiteX3" fmla="*/ 3900004 w 4414624"/>
                              <a:gd name="connsiteY3" fmla="*/ 484937 h 1936766"/>
                              <a:gd name="connsiteX4" fmla="*/ 4331404 w 4414624"/>
                              <a:gd name="connsiteY4" fmla="*/ 74776 h 1936766"/>
                              <a:gd name="connsiteX5" fmla="*/ 1979529 w 4414624"/>
                              <a:gd name="connsiteY5" fmla="*/ 1936766 h 1936766"/>
                              <a:gd name="connsiteX6" fmla="*/ 0 w 4414624"/>
                              <a:gd name="connsiteY6" fmla="*/ 893879 h 1936766"/>
                              <a:gd name="connsiteX0" fmla="*/ 0 w 4331451"/>
                              <a:gd name="connsiteY0" fmla="*/ 1069622 h 2112509"/>
                              <a:gd name="connsiteX1" fmla="*/ 1992229 w 4331451"/>
                              <a:gd name="connsiteY1" fmla="*/ 1866854 h 2112509"/>
                              <a:gd name="connsiteX2" fmla="*/ 4176864 w 4331451"/>
                              <a:gd name="connsiteY2" fmla="*/ 307620 h 2112509"/>
                              <a:gd name="connsiteX3" fmla="*/ 3900004 w 4331451"/>
                              <a:gd name="connsiteY3" fmla="*/ 660680 h 2112509"/>
                              <a:gd name="connsiteX4" fmla="*/ 4331404 w 4331451"/>
                              <a:gd name="connsiteY4" fmla="*/ 250519 h 2112509"/>
                              <a:gd name="connsiteX5" fmla="*/ 1979529 w 4331451"/>
                              <a:gd name="connsiteY5" fmla="*/ 2112509 h 2112509"/>
                              <a:gd name="connsiteX6" fmla="*/ 0 w 4331451"/>
                              <a:gd name="connsiteY6" fmla="*/ 1069622 h 2112509"/>
                              <a:gd name="connsiteX0" fmla="*/ 0 w 4331437"/>
                              <a:gd name="connsiteY0" fmla="*/ 1079144 h 2122031"/>
                              <a:gd name="connsiteX1" fmla="*/ 1992229 w 4331437"/>
                              <a:gd name="connsiteY1" fmla="*/ 1876376 h 2122031"/>
                              <a:gd name="connsiteX2" fmla="*/ 4176864 w 4331437"/>
                              <a:gd name="connsiteY2" fmla="*/ 317142 h 2122031"/>
                              <a:gd name="connsiteX3" fmla="*/ 3724744 w 4331437"/>
                              <a:gd name="connsiteY3" fmla="*/ 609242 h 2122031"/>
                              <a:gd name="connsiteX4" fmla="*/ 4331404 w 4331437"/>
                              <a:gd name="connsiteY4" fmla="*/ 260041 h 2122031"/>
                              <a:gd name="connsiteX5" fmla="*/ 1979529 w 4331437"/>
                              <a:gd name="connsiteY5" fmla="*/ 2122031 h 2122031"/>
                              <a:gd name="connsiteX6" fmla="*/ 0 w 4331437"/>
                              <a:gd name="connsiteY6" fmla="*/ 1079144 h 2122031"/>
                              <a:gd name="connsiteX0" fmla="*/ 0 w 4405593"/>
                              <a:gd name="connsiteY0" fmla="*/ 917086 h 1959973"/>
                              <a:gd name="connsiteX1" fmla="*/ 1992229 w 4405593"/>
                              <a:gd name="connsiteY1" fmla="*/ 1714318 h 1959973"/>
                              <a:gd name="connsiteX2" fmla="*/ 4176864 w 4405593"/>
                              <a:gd name="connsiteY2" fmla="*/ 155084 h 1959973"/>
                              <a:gd name="connsiteX3" fmla="*/ 3724744 w 4405593"/>
                              <a:gd name="connsiteY3" fmla="*/ 447184 h 1959973"/>
                              <a:gd name="connsiteX4" fmla="*/ 3808566 w 4405593"/>
                              <a:gd name="connsiteY4" fmla="*/ 279544 h 1959973"/>
                              <a:gd name="connsiteX5" fmla="*/ 4331404 w 4405593"/>
                              <a:gd name="connsiteY5" fmla="*/ 97983 h 1959973"/>
                              <a:gd name="connsiteX6" fmla="*/ 1979529 w 4405593"/>
                              <a:gd name="connsiteY6" fmla="*/ 1959973 h 1959973"/>
                              <a:gd name="connsiteX7" fmla="*/ 0 w 4405593"/>
                              <a:gd name="connsiteY7" fmla="*/ 917086 h 1959973"/>
                              <a:gd name="connsiteX0" fmla="*/ 0 w 4405593"/>
                              <a:gd name="connsiteY0" fmla="*/ 917086 h 1959973"/>
                              <a:gd name="connsiteX1" fmla="*/ 1992229 w 4405593"/>
                              <a:gd name="connsiteY1" fmla="*/ 1714318 h 1959973"/>
                              <a:gd name="connsiteX2" fmla="*/ 4176864 w 4405593"/>
                              <a:gd name="connsiteY2" fmla="*/ 155084 h 1959973"/>
                              <a:gd name="connsiteX3" fmla="*/ 3808566 w 4405593"/>
                              <a:gd name="connsiteY3" fmla="*/ 279544 h 1959973"/>
                              <a:gd name="connsiteX4" fmla="*/ 4331404 w 4405593"/>
                              <a:gd name="connsiteY4" fmla="*/ 97983 h 1959973"/>
                              <a:gd name="connsiteX5" fmla="*/ 1979529 w 4405593"/>
                              <a:gd name="connsiteY5" fmla="*/ 1959973 h 1959973"/>
                              <a:gd name="connsiteX6" fmla="*/ 0 w 4405593"/>
                              <a:gd name="connsiteY6" fmla="*/ 917086 h 1959973"/>
                              <a:gd name="connsiteX0" fmla="*/ 0 w 4414868"/>
                              <a:gd name="connsiteY0" fmla="*/ 1063858 h 2106745"/>
                              <a:gd name="connsiteX1" fmla="*/ 1992229 w 4414868"/>
                              <a:gd name="connsiteY1" fmla="*/ 1861090 h 2106745"/>
                              <a:gd name="connsiteX2" fmla="*/ 4176864 w 4414868"/>
                              <a:gd name="connsiteY2" fmla="*/ 301856 h 2106745"/>
                              <a:gd name="connsiteX3" fmla="*/ 3808566 w 4414868"/>
                              <a:gd name="connsiteY3" fmla="*/ 426316 h 2106745"/>
                              <a:gd name="connsiteX4" fmla="*/ 4331404 w 4414868"/>
                              <a:gd name="connsiteY4" fmla="*/ 244755 h 2106745"/>
                              <a:gd name="connsiteX5" fmla="*/ 1979529 w 4414868"/>
                              <a:gd name="connsiteY5" fmla="*/ 2106745 h 2106745"/>
                              <a:gd name="connsiteX6" fmla="*/ 0 w 4414868"/>
                              <a:gd name="connsiteY6" fmla="*/ 1063858 h 2106745"/>
                              <a:gd name="connsiteX0" fmla="*/ 0 w 4409071"/>
                              <a:gd name="connsiteY0" fmla="*/ 991828 h 2034715"/>
                              <a:gd name="connsiteX1" fmla="*/ 1992229 w 4409071"/>
                              <a:gd name="connsiteY1" fmla="*/ 1789060 h 2034715"/>
                              <a:gd name="connsiteX2" fmla="*/ 4176864 w 4409071"/>
                              <a:gd name="connsiteY2" fmla="*/ 229826 h 2034715"/>
                              <a:gd name="connsiteX3" fmla="*/ 3808566 w 4409071"/>
                              <a:gd name="connsiteY3" fmla="*/ 354286 h 2034715"/>
                              <a:gd name="connsiteX4" fmla="*/ 4331404 w 4409071"/>
                              <a:gd name="connsiteY4" fmla="*/ 172725 h 2034715"/>
                              <a:gd name="connsiteX5" fmla="*/ 1979529 w 4409071"/>
                              <a:gd name="connsiteY5" fmla="*/ 2034715 h 2034715"/>
                              <a:gd name="connsiteX6" fmla="*/ 0 w 4409071"/>
                              <a:gd name="connsiteY6" fmla="*/ 991828 h 2034715"/>
                              <a:gd name="connsiteX0" fmla="*/ 0 w 4416128"/>
                              <a:gd name="connsiteY0" fmla="*/ 922507 h 1965394"/>
                              <a:gd name="connsiteX1" fmla="*/ 1992229 w 4416128"/>
                              <a:gd name="connsiteY1" fmla="*/ 1719739 h 1965394"/>
                              <a:gd name="connsiteX2" fmla="*/ 4176864 w 4416128"/>
                              <a:gd name="connsiteY2" fmla="*/ 160505 h 1965394"/>
                              <a:gd name="connsiteX3" fmla="*/ 3884766 w 4416128"/>
                              <a:gd name="connsiteY3" fmla="*/ 559285 h 1965394"/>
                              <a:gd name="connsiteX4" fmla="*/ 4331404 w 4416128"/>
                              <a:gd name="connsiteY4" fmla="*/ 103404 h 1965394"/>
                              <a:gd name="connsiteX5" fmla="*/ 1979529 w 4416128"/>
                              <a:gd name="connsiteY5" fmla="*/ 1965394 h 1965394"/>
                              <a:gd name="connsiteX6" fmla="*/ 0 w 4416128"/>
                              <a:gd name="connsiteY6" fmla="*/ 922507 h 1965394"/>
                              <a:gd name="connsiteX0" fmla="*/ 0 w 4407713"/>
                              <a:gd name="connsiteY0" fmla="*/ 933392 h 1976279"/>
                              <a:gd name="connsiteX1" fmla="*/ 1992229 w 4407713"/>
                              <a:gd name="connsiteY1" fmla="*/ 1730624 h 1976279"/>
                              <a:gd name="connsiteX2" fmla="*/ 4176864 w 4407713"/>
                              <a:gd name="connsiteY2" fmla="*/ 171390 h 1976279"/>
                              <a:gd name="connsiteX3" fmla="*/ 3884766 w 4407713"/>
                              <a:gd name="connsiteY3" fmla="*/ 570170 h 1976279"/>
                              <a:gd name="connsiteX4" fmla="*/ 4331404 w 4407713"/>
                              <a:gd name="connsiteY4" fmla="*/ 114289 h 1976279"/>
                              <a:gd name="connsiteX5" fmla="*/ 1979529 w 4407713"/>
                              <a:gd name="connsiteY5" fmla="*/ 1976279 h 1976279"/>
                              <a:gd name="connsiteX6" fmla="*/ 0 w 4407713"/>
                              <a:gd name="connsiteY6" fmla="*/ 933392 h 1976279"/>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265" h="2106871">
                                <a:moveTo>
                                  <a:pt x="0" y="1063984"/>
                                </a:moveTo>
                                <a:cubicBezTo>
                                  <a:pt x="460876" y="1431328"/>
                                  <a:pt x="1169085" y="1866296"/>
                                  <a:pt x="1992229" y="1861216"/>
                                </a:cubicBezTo>
                                <a:cubicBezTo>
                                  <a:pt x="2815373" y="1856136"/>
                                  <a:pt x="4120522" y="1323431"/>
                                  <a:pt x="4176864" y="301982"/>
                                </a:cubicBezTo>
                                <a:cubicBezTo>
                                  <a:pt x="4159547" y="268593"/>
                                  <a:pt x="3859009" y="710279"/>
                                  <a:pt x="3884766" y="700762"/>
                                </a:cubicBezTo>
                                <a:cubicBezTo>
                                  <a:pt x="3932536" y="231082"/>
                                  <a:pt x="4400023" y="-332370"/>
                                  <a:pt x="4331404" y="244881"/>
                                </a:cubicBezTo>
                                <a:cubicBezTo>
                                  <a:pt x="4116829" y="1010748"/>
                                  <a:pt x="3638094" y="2033154"/>
                                  <a:pt x="1979529" y="2106871"/>
                                </a:cubicBezTo>
                                <a:cubicBezTo>
                                  <a:pt x="578151" y="2016762"/>
                                  <a:pt x="0" y="1091803"/>
                                  <a:pt x="0" y="1063984"/>
                                </a:cubicBezTo>
                                <a:close/>
                              </a:path>
                            </a:pathLst>
                          </a:cu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61" name="Rectangle 12">
                            <a:extLst>
                              <a:ext uri="{FF2B5EF4-FFF2-40B4-BE49-F238E27FC236}">
                                <a16:creationId xmlns:a16="http://schemas.microsoft.com/office/drawing/2014/main" id="{B34F1562-1227-479F-9311-D8DB1B2146E7}"/>
                              </a:ext>
                            </a:extLst>
                          </p:cNvPr>
                          <p:cNvSpPr/>
                          <p:nvPr/>
                        </p:nvSpPr>
                        <p:spPr>
                          <a:xfrm>
                            <a:off x="627820" y="1975007"/>
                            <a:ext cx="398449" cy="180878"/>
                          </a:xfrm>
                          <a:custGeom>
                            <a:avLst/>
                            <a:gdLst>
                              <a:gd name="connsiteX0" fmla="*/ 0 w 3641858"/>
                              <a:gd name="connsiteY0" fmla="*/ 0 h 1765299"/>
                              <a:gd name="connsiteX1" fmla="*/ 3641858 w 3641858"/>
                              <a:gd name="connsiteY1" fmla="*/ 0 h 1765299"/>
                              <a:gd name="connsiteX2" fmla="*/ 3641858 w 3641858"/>
                              <a:gd name="connsiteY2" fmla="*/ 1765299 h 1765299"/>
                              <a:gd name="connsiteX3" fmla="*/ 0 w 3641858"/>
                              <a:gd name="connsiteY3" fmla="*/ 1765299 h 1765299"/>
                              <a:gd name="connsiteX4" fmla="*/ 0 w 3641858"/>
                              <a:gd name="connsiteY4" fmla="*/ 0 h 1765299"/>
                              <a:gd name="connsiteX0" fmla="*/ 0 w 3641858"/>
                              <a:gd name="connsiteY0" fmla="*/ 0 h 1765299"/>
                              <a:gd name="connsiteX1" fmla="*/ 3641858 w 3641858"/>
                              <a:gd name="connsiteY1" fmla="*/ 0 h 1765299"/>
                              <a:gd name="connsiteX2" fmla="*/ 3638550 w 3641858"/>
                              <a:gd name="connsiteY2" fmla="*/ 965199 h 1765299"/>
                              <a:gd name="connsiteX3" fmla="*/ 3641858 w 3641858"/>
                              <a:gd name="connsiteY3" fmla="*/ 1765299 h 1765299"/>
                              <a:gd name="connsiteX4" fmla="*/ 0 w 3641858"/>
                              <a:gd name="connsiteY4" fmla="*/ 1765299 h 1765299"/>
                              <a:gd name="connsiteX5" fmla="*/ 0 w 3641858"/>
                              <a:gd name="connsiteY5"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9525 w 3651383"/>
                              <a:gd name="connsiteY4" fmla="*/ 1765299 h 1765299"/>
                              <a:gd name="connsiteX5" fmla="*/ 0 w 3651383"/>
                              <a:gd name="connsiteY5" fmla="*/ 660399 h 1765299"/>
                              <a:gd name="connsiteX6" fmla="*/ 9525 w 3651383"/>
                              <a:gd name="connsiteY6"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765299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6" fmla="*/ 9525 w 3651383"/>
                              <a:gd name="connsiteY6" fmla="*/ 0 h 1765299"/>
                              <a:gd name="connsiteX0" fmla="*/ 0 w 3651383"/>
                              <a:gd name="connsiteY0" fmla="*/ 660399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0" fmla="*/ 0 w 3651383"/>
                              <a:gd name="connsiteY0" fmla="*/ 0 h 1104900"/>
                              <a:gd name="connsiteX1" fmla="*/ 3648075 w 3651383"/>
                              <a:gd name="connsiteY1" fmla="*/ 304800 h 1104900"/>
                              <a:gd name="connsiteX2" fmla="*/ 3651383 w 3651383"/>
                              <a:gd name="connsiteY2" fmla="*/ 1104900 h 1104900"/>
                              <a:gd name="connsiteX3" fmla="*/ 628651 w 3651383"/>
                              <a:gd name="connsiteY3" fmla="*/ 1019175 h 1104900"/>
                              <a:gd name="connsiteX4" fmla="*/ 0 w 3651383"/>
                              <a:gd name="connsiteY4" fmla="*/ 0 h 1104900"/>
                              <a:gd name="connsiteX0" fmla="*/ 0 w 3651253"/>
                              <a:gd name="connsiteY0" fmla="*/ 0 h 1022239"/>
                              <a:gd name="connsiteX1" fmla="*/ 3648075 w 3651253"/>
                              <a:gd name="connsiteY1" fmla="*/ 304800 h 1022239"/>
                              <a:gd name="connsiteX2" fmla="*/ 628651 w 3651253"/>
                              <a:gd name="connsiteY2" fmla="*/ 1019175 h 1022239"/>
                              <a:gd name="connsiteX3" fmla="*/ 0 w 3651253"/>
                              <a:gd name="connsiteY3" fmla="*/ 0 h 1022239"/>
                              <a:gd name="connsiteX0" fmla="*/ 0 w 3651253"/>
                              <a:gd name="connsiteY0" fmla="*/ 332777 h 1355016"/>
                              <a:gd name="connsiteX1" fmla="*/ 3648075 w 3651253"/>
                              <a:gd name="connsiteY1" fmla="*/ 637577 h 1355016"/>
                              <a:gd name="connsiteX2" fmla="*/ 628651 w 3651253"/>
                              <a:gd name="connsiteY2" fmla="*/ 1351952 h 1355016"/>
                              <a:gd name="connsiteX3" fmla="*/ 0 w 3651253"/>
                              <a:gd name="connsiteY3" fmla="*/ 332777 h 1355016"/>
                              <a:gd name="connsiteX0" fmla="*/ 0 w 3651253"/>
                              <a:gd name="connsiteY0" fmla="*/ 479396 h 1501635"/>
                              <a:gd name="connsiteX1" fmla="*/ 3648075 w 3651253"/>
                              <a:gd name="connsiteY1" fmla="*/ 784196 h 1501635"/>
                              <a:gd name="connsiteX2" fmla="*/ 628651 w 3651253"/>
                              <a:gd name="connsiteY2" fmla="*/ 1498571 h 1501635"/>
                              <a:gd name="connsiteX3" fmla="*/ 0 w 3651253"/>
                              <a:gd name="connsiteY3" fmla="*/ 479396 h 1501635"/>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317004 w 3968257"/>
                              <a:gd name="connsiteY0" fmla="*/ 658518 h 1680757"/>
                              <a:gd name="connsiteX1" fmla="*/ 3965079 w 3968257"/>
                              <a:gd name="connsiteY1" fmla="*/ 963318 h 1680757"/>
                              <a:gd name="connsiteX2" fmla="*/ 945655 w 3968257"/>
                              <a:gd name="connsiteY2" fmla="*/ 1677693 h 1680757"/>
                              <a:gd name="connsiteX3" fmla="*/ 317004 w 3968257"/>
                              <a:gd name="connsiteY3" fmla="*/ 658518 h 1680757"/>
                              <a:gd name="connsiteX0" fmla="*/ 389853 w 4041106"/>
                              <a:gd name="connsiteY0" fmla="*/ 658518 h 1680757"/>
                              <a:gd name="connsiteX1" fmla="*/ 4037928 w 4041106"/>
                              <a:gd name="connsiteY1" fmla="*/ 963318 h 1680757"/>
                              <a:gd name="connsiteX2" fmla="*/ 1018504 w 4041106"/>
                              <a:gd name="connsiteY2" fmla="*/ 1677693 h 1680757"/>
                              <a:gd name="connsiteX3" fmla="*/ 389853 w 4041106"/>
                              <a:gd name="connsiteY3" fmla="*/ 658518 h 1680757"/>
                              <a:gd name="connsiteX0" fmla="*/ 410795 w 4062048"/>
                              <a:gd name="connsiteY0" fmla="*/ 658518 h 1744252"/>
                              <a:gd name="connsiteX1" fmla="*/ 4058870 w 4062048"/>
                              <a:gd name="connsiteY1" fmla="*/ 963318 h 1744252"/>
                              <a:gd name="connsiteX2" fmla="*/ 1039446 w 4062048"/>
                              <a:gd name="connsiteY2" fmla="*/ 1677693 h 1744252"/>
                              <a:gd name="connsiteX3" fmla="*/ 410795 w 4062048"/>
                              <a:gd name="connsiteY3" fmla="*/ 658518 h 1744252"/>
                              <a:gd name="connsiteX0" fmla="*/ 406669 w 4057922"/>
                              <a:gd name="connsiteY0" fmla="*/ 658518 h 1737209"/>
                              <a:gd name="connsiteX1" fmla="*/ 4054744 w 4057922"/>
                              <a:gd name="connsiteY1" fmla="*/ 963318 h 1737209"/>
                              <a:gd name="connsiteX2" fmla="*/ 1035320 w 4057922"/>
                              <a:gd name="connsiteY2" fmla="*/ 1677693 h 1737209"/>
                              <a:gd name="connsiteX3" fmla="*/ 406669 w 4057922"/>
                              <a:gd name="connsiteY3" fmla="*/ 658518 h 1737209"/>
                              <a:gd name="connsiteX0" fmla="*/ 406669 w 4059568"/>
                              <a:gd name="connsiteY0" fmla="*/ 658518 h 1737209"/>
                              <a:gd name="connsiteX1" fmla="*/ 4054744 w 4059568"/>
                              <a:gd name="connsiteY1" fmla="*/ 963318 h 1737209"/>
                              <a:gd name="connsiteX2" fmla="*/ 1035320 w 4059568"/>
                              <a:gd name="connsiteY2" fmla="*/ 1677693 h 1737209"/>
                              <a:gd name="connsiteX3" fmla="*/ 406669 w 4059568"/>
                              <a:gd name="connsiteY3" fmla="*/ 658518 h 1737209"/>
                              <a:gd name="connsiteX0" fmla="*/ 406669 w 4060473"/>
                              <a:gd name="connsiteY0" fmla="*/ 658518 h 1737209"/>
                              <a:gd name="connsiteX1" fmla="*/ 4054744 w 4060473"/>
                              <a:gd name="connsiteY1" fmla="*/ 963318 h 1737209"/>
                              <a:gd name="connsiteX2" fmla="*/ 1035320 w 4060473"/>
                              <a:gd name="connsiteY2" fmla="*/ 1677693 h 1737209"/>
                              <a:gd name="connsiteX3" fmla="*/ 406669 w 4060473"/>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27725 w 4075800"/>
                              <a:gd name="connsiteY0" fmla="*/ 658518 h 1767299"/>
                              <a:gd name="connsiteX1" fmla="*/ 4075800 w 4075800"/>
                              <a:gd name="connsiteY1" fmla="*/ 963318 h 1767299"/>
                              <a:gd name="connsiteX2" fmla="*/ 1056376 w 4075800"/>
                              <a:gd name="connsiteY2" fmla="*/ 1677693 h 1767299"/>
                              <a:gd name="connsiteX3" fmla="*/ 427725 w 4075800"/>
                              <a:gd name="connsiteY3" fmla="*/ 658518 h 1767299"/>
                              <a:gd name="connsiteX0" fmla="*/ 394388 w 4042463"/>
                              <a:gd name="connsiteY0" fmla="*/ 658518 h 1761099"/>
                              <a:gd name="connsiteX1" fmla="*/ 4042463 w 4042463"/>
                              <a:gd name="connsiteY1" fmla="*/ 963318 h 1761099"/>
                              <a:gd name="connsiteX2" fmla="*/ 1023039 w 4042463"/>
                              <a:gd name="connsiteY2" fmla="*/ 1677693 h 1761099"/>
                              <a:gd name="connsiteX3" fmla="*/ 394388 w 4042463"/>
                              <a:gd name="connsiteY3" fmla="*/ 658518 h 1761099"/>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38649 h 1741230"/>
                              <a:gd name="connsiteX1" fmla="*/ 4042463 w 4042463"/>
                              <a:gd name="connsiteY1" fmla="*/ 943449 h 1741230"/>
                              <a:gd name="connsiteX2" fmla="*/ 1023039 w 4042463"/>
                              <a:gd name="connsiteY2" fmla="*/ 1657824 h 1741230"/>
                              <a:gd name="connsiteX3" fmla="*/ 394388 w 4042463"/>
                              <a:gd name="connsiteY3" fmla="*/ 638649 h 1741230"/>
                              <a:gd name="connsiteX0" fmla="*/ 394388 w 4042463"/>
                              <a:gd name="connsiteY0" fmla="*/ 668421 h 1771002"/>
                              <a:gd name="connsiteX1" fmla="*/ 4042463 w 4042463"/>
                              <a:gd name="connsiteY1" fmla="*/ 973221 h 1771002"/>
                              <a:gd name="connsiteX2" fmla="*/ 1023039 w 4042463"/>
                              <a:gd name="connsiteY2" fmla="*/ 1687596 h 1771002"/>
                              <a:gd name="connsiteX3" fmla="*/ 394388 w 4042463"/>
                              <a:gd name="connsiteY3" fmla="*/ 668421 h 177100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93225 h 1778132"/>
                              <a:gd name="connsiteX1" fmla="*/ 4031801 w 4031801"/>
                              <a:gd name="connsiteY1" fmla="*/ 978069 h 1778132"/>
                              <a:gd name="connsiteX2" fmla="*/ 1012377 w 4031801"/>
                              <a:gd name="connsiteY2" fmla="*/ 1692444 h 1778132"/>
                              <a:gd name="connsiteX3" fmla="*/ 397029 w 4031801"/>
                              <a:gd name="connsiteY3" fmla="*/ 693225 h 177813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88786 h 1773693"/>
                              <a:gd name="connsiteX1" fmla="*/ 4031801 w 4031801"/>
                              <a:gd name="connsiteY1" fmla="*/ 973630 h 1773693"/>
                              <a:gd name="connsiteX2" fmla="*/ 1012377 w 4031801"/>
                              <a:gd name="connsiteY2" fmla="*/ 1688005 h 1773693"/>
                              <a:gd name="connsiteX3" fmla="*/ 397029 w 4031801"/>
                              <a:gd name="connsiteY3" fmla="*/ 688786 h 1773693"/>
                              <a:gd name="connsiteX0" fmla="*/ 382477 w 4017249"/>
                              <a:gd name="connsiteY0" fmla="*/ 688786 h 1774774"/>
                              <a:gd name="connsiteX1" fmla="*/ 4017249 w 4017249"/>
                              <a:gd name="connsiteY1" fmla="*/ 973630 h 1774774"/>
                              <a:gd name="connsiteX2" fmla="*/ 997825 w 4017249"/>
                              <a:gd name="connsiteY2" fmla="*/ 1688005 h 1774774"/>
                              <a:gd name="connsiteX3" fmla="*/ 382477 w 4017249"/>
                              <a:gd name="connsiteY3" fmla="*/ 688786 h 1774774"/>
                              <a:gd name="connsiteX0" fmla="*/ 380162 w 4014934"/>
                              <a:gd name="connsiteY0" fmla="*/ 688786 h 1808413"/>
                              <a:gd name="connsiteX1" fmla="*/ 4014934 w 4014934"/>
                              <a:gd name="connsiteY1" fmla="*/ 973630 h 1808413"/>
                              <a:gd name="connsiteX2" fmla="*/ 995510 w 4014934"/>
                              <a:gd name="connsiteY2" fmla="*/ 1688005 h 1808413"/>
                              <a:gd name="connsiteX3" fmla="*/ 380162 w 4014934"/>
                              <a:gd name="connsiteY3" fmla="*/ 688786 h 1808413"/>
                              <a:gd name="connsiteX0" fmla="*/ 330859 w 3965631"/>
                              <a:gd name="connsiteY0" fmla="*/ 688786 h 1800232"/>
                              <a:gd name="connsiteX1" fmla="*/ 3965631 w 3965631"/>
                              <a:gd name="connsiteY1" fmla="*/ 973630 h 1800232"/>
                              <a:gd name="connsiteX2" fmla="*/ 946207 w 3965631"/>
                              <a:gd name="connsiteY2" fmla="*/ 1688005 h 1800232"/>
                              <a:gd name="connsiteX3" fmla="*/ 330859 w 3965631"/>
                              <a:gd name="connsiteY3" fmla="*/ 688786 h 1800232"/>
                            </a:gdLst>
                            <a:ahLst/>
                            <a:cxnLst>
                              <a:cxn ang="0">
                                <a:pos x="connsiteX0" y="connsiteY0"/>
                              </a:cxn>
                              <a:cxn ang="0">
                                <a:pos x="connsiteX1" y="connsiteY1"/>
                              </a:cxn>
                              <a:cxn ang="0">
                                <a:pos x="connsiteX2" y="connsiteY2"/>
                              </a:cxn>
                              <a:cxn ang="0">
                                <a:pos x="connsiteX3" y="connsiteY3"/>
                              </a:cxn>
                            </a:cxnLst>
                            <a:rect l="l" t="t" r="r" b="b"/>
                            <a:pathLst>
                              <a:path w="3965631" h="1800232">
                                <a:moveTo>
                                  <a:pt x="330859" y="688786"/>
                                </a:moveTo>
                                <a:cubicBezTo>
                                  <a:pt x="814980" y="116078"/>
                                  <a:pt x="2621692" y="-645318"/>
                                  <a:pt x="3965631" y="973630"/>
                                </a:cubicBezTo>
                                <a:cubicBezTo>
                                  <a:pt x="3232206" y="772017"/>
                                  <a:pt x="2725794" y="243380"/>
                                  <a:pt x="946207" y="1688005"/>
                                </a:cubicBezTo>
                                <a:cubicBezTo>
                                  <a:pt x="492786" y="2041030"/>
                                  <a:pt x="-522922" y="1521094"/>
                                  <a:pt x="330859" y="688786"/>
                                </a:cubicBezTo>
                                <a:close/>
                              </a:path>
                            </a:pathLst>
                          </a:custGeom>
                          <a:gradFill flip="none" rotWithShape="1">
                            <a:gsLst>
                              <a:gs pos="100000">
                                <a:schemeClr val="bg1">
                                  <a:alpha val="28000"/>
                                </a:schemeClr>
                              </a:gs>
                              <a:gs pos="0">
                                <a:srgbClr val="6BAFCD">
                                  <a:alpha val="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grpSp>
                  </p:grpSp>
                </p:grpSp>
              </p:grpSp>
            </p:grpSp>
          </p:grpSp>
          <p:grpSp>
            <p:nvGrpSpPr>
              <p:cNvPr id="21" name="Group 20">
                <a:extLst>
                  <a:ext uri="{FF2B5EF4-FFF2-40B4-BE49-F238E27FC236}">
                    <a16:creationId xmlns:a16="http://schemas.microsoft.com/office/drawing/2014/main" id="{C33DD420-E502-4746-A333-408341AFC51A}"/>
                  </a:ext>
                </a:extLst>
              </p:cNvPr>
              <p:cNvGrpSpPr/>
              <p:nvPr/>
            </p:nvGrpSpPr>
            <p:grpSpPr>
              <a:xfrm>
                <a:off x="4014767" y="5415349"/>
                <a:ext cx="4616666" cy="1071476"/>
                <a:chOff x="3795005" y="776750"/>
                <a:chExt cx="4616666" cy="1071476"/>
              </a:xfrm>
            </p:grpSpPr>
            <p:sp>
              <p:nvSpPr>
                <p:cNvPr id="22" name="Rectangle 36">
                  <a:extLst>
                    <a:ext uri="{FF2B5EF4-FFF2-40B4-BE49-F238E27FC236}">
                      <a16:creationId xmlns:a16="http://schemas.microsoft.com/office/drawing/2014/main" id="{49CD3411-2C73-4531-A1B6-D02979CE5B8A}"/>
                    </a:ext>
                  </a:extLst>
                </p:cNvPr>
                <p:cNvSpPr/>
                <p:nvPr/>
              </p:nvSpPr>
              <p:spPr>
                <a:xfrm rot="16200000" flipH="1">
                  <a:off x="6131232" y="339239"/>
                  <a:ext cx="130088" cy="2833804"/>
                </a:xfrm>
                <a:custGeom>
                  <a:avLst/>
                  <a:gdLst>
                    <a:gd name="connsiteX0" fmla="*/ 0 w 107934"/>
                    <a:gd name="connsiteY0" fmla="*/ 0 h 800301"/>
                    <a:gd name="connsiteX1" fmla="*/ 107934 w 107934"/>
                    <a:gd name="connsiteY1" fmla="*/ 0 h 800301"/>
                    <a:gd name="connsiteX2" fmla="*/ 107934 w 107934"/>
                    <a:gd name="connsiteY2" fmla="*/ 800301 h 800301"/>
                    <a:gd name="connsiteX3" fmla="*/ 0 w 107934"/>
                    <a:gd name="connsiteY3" fmla="*/ 800301 h 800301"/>
                    <a:gd name="connsiteX4" fmla="*/ 0 w 107934"/>
                    <a:gd name="connsiteY4" fmla="*/ 0 h 800301"/>
                    <a:gd name="connsiteX0" fmla="*/ 0 w 107934"/>
                    <a:gd name="connsiteY0" fmla="*/ 0 h 800301"/>
                    <a:gd name="connsiteX1" fmla="*/ 107934 w 107934"/>
                    <a:gd name="connsiteY1" fmla="*/ 800301 h 800301"/>
                    <a:gd name="connsiteX2" fmla="*/ 0 w 107934"/>
                    <a:gd name="connsiteY2" fmla="*/ 800301 h 800301"/>
                    <a:gd name="connsiteX3" fmla="*/ 0 w 107934"/>
                    <a:gd name="connsiteY3" fmla="*/ 0 h 800301"/>
                    <a:gd name="connsiteX0" fmla="*/ 39638 w 147572"/>
                    <a:gd name="connsiteY0" fmla="*/ 0 h 800302"/>
                    <a:gd name="connsiteX1" fmla="*/ 147572 w 147572"/>
                    <a:gd name="connsiteY1" fmla="*/ 800301 h 800302"/>
                    <a:gd name="connsiteX2" fmla="*/ 0 w 147572"/>
                    <a:gd name="connsiteY2" fmla="*/ 800302 h 800302"/>
                    <a:gd name="connsiteX3" fmla="*/ 39638 w 147572"/>
                    <a:gd name="connsiteY3" fmla="*/ 0 h 800302"/>
                  </a:gdLst>
                  <a:ahLst/>
                  <a:cxnLst>
                    <a:cxn ang="0">
                      <a:pos x="connsiteX0" y="connsiteY0"/>
                    </a:cxn>
                    <a:cxn ang="0">
                      <a:pos x="connsiteX1" y="connsiteY1"/>
                    </a:cxn>
                    <a:cxn ang="0">
                      <a:pos x="connsiteX2" y="connsiteY2"/>
                    </a:cxn>
                    <a:cxn ang="0">
                      <a:pos x="connsiteX3" y="connsiteY3"/>
                    </a:cxn>
                  </a:cxnLst>
                  <a:rect l="l" t="t" r="r" b="b"/>
                  <a:pathLst>
                    <a:path w="147572" h="800302">
                      <a:moveTo>
                        <a:pt x="39638" y="0"/>
                      </a:moveTo>
                      <a:lnTo>
                        <a:pt x="147572" y="800301"/>
                      </a:lnTo>
                      <a:lnTo>
                        <a:pt x="0" y="800302"/>
                      </a:lnTo>
                      <a:lnTo>
                        <a:pt x="39638" y="0"/>
                      </a:lnTo>
                      <a:close/>
                    </a:path>
                  </a:pathLst>
                </a:custGeom>
                <a:gradFill flip="none" rotWithShape="1">
                  <a:gsLst>
                    <a:gs pos="0">
                      <a:schemeClr val="tx1">
                        <a:alpha val="27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panose="020B0506020202020204" pitchFamily="34" charset="0"/>
                  </a:endParaRPr>
                </a:p>
              </p:txBody>
            </p:sp>
            <p:sp>
              <p:nvSpPr>
                <p:cNvPr id="23" name="Rectangle: Rounded Corners 361">
                  <a:extLst>
                    <a:ext uri="{FF2B5EF4-FFF2-40B4-BE49-F238E27FC236}">
                      <a16:creationId xmlns:a16="http://schemas.microsoft.com/office/drawing/2014/main" id="{A0274A3B-FFD6-49CB-A2FB-D2DB529B4D5C}"/>
                    </a:ext>
                  </a:extLst>
                </p:cNvPr>
                <p:cNvSpPr/>
                <p:nvPr/>
              </p:nvSpPr>
              <p:spPr>
                <a:xfrm>
                  <a:off x="4267200" y="893651"/>
                  <a:ext cx="4144471" cy="825330"/>
                </a:xfrm>
                <a:prstGeom prst="roundRect">
                  <a:avLst>
                    <a:gd name="adj" fmla="val 0"/>
                  </a:avLst>
                </a:prstGeom>
                <a:solidFill>
                  <a:schemeClr val="bg1"/>
                </a:solidFill>
                <a:ln w="9525">
                  <a:solidFill>
                    <a:srgbClr val="4383DD"/>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Cond" panose="020B0506020202020204" pitchFamily="34" charset="0"/>
                  </a:endParaRPr>
                </a:p>
              </p:txBody>
            </p:sp>
            <p:grpSp>
              <p:nvGrpSpPr>
                <p:cNvPr id="26" name="Group 25">
                  <a:extLst>
                    <a:ext uri="{FF2B5EF4-FFF2-40B4-BE49-F238E27FC236}">
                      <a16:creationId xmlns:a16="http://schemas.microsoft.com/office/drawing/2014/main" id="{94A7138A-17A5-4604-8DD3-B28F808F50E7}"/>
                    </a:ext>
                  </a:extLst>
                </p:cNvPr>
                <p:cNvGrpSpPr/>
                <p:nvPr/>
              </p:nvGrpSpPr>
              <p:grpSpPr>
                <a:xfrm>
                  <a:off x="3795005" y="776750"/>
                  <a:ext cx="970657" cy="1071476"/>
                  <a:chOff x="3795005" y="776750"/>
                  <a:chExt cx="970657" cy="1071476"/>
                </a:xfrm>
              </p:grpSpPr>
              <p:sp>
                <p:nvSpPr>
                  <p:cNvPr id="27" name="Freeform: Shape 368">
                    <a:extLst>
                      <a:ext uri="{FF2B5EF4-FFF2-40B4-BE49-F238E27FC236}">
                        <a16:creationId xmlns:a16="http://schemas.microsoft.com/office/drawing/2014/main" id="{12A89F2A-5402-4732-BAD3-F7BF19139D69}"/>
                      </a:ext>
                    </a:extLst>
                  </p:cNvPr>
                  <p:cNvSpPr/>
                  <p:nvPr/>
                </p:nvSpPr>
                <p:spPr>
                  <a:xfrm rot="5400000">
                    <a:off x="3525080" y="1046675"/>
                    <a:ext cx="1071476" cy="531625"/>
                  </a:xfrm>
                  <a:custGeom>
                    <a:avLst/>
                    <a:gdLst>
                      <a:gd name="connsiteX0" fmla="*/ 0 w 1071476"/>
                      <a:gd name="connsiteY0" fmla="*/ 0 h 531625"/>
                      <a:gd name="connsiteX1" fmla="*/ 1071476 w 1071476"/>
                      <a:gd name="connsiteY1" fmla="*/ 0 h 531625"/>
                      <a:gd name="connsiteX2" fmla="*/ 1061043 w 1071476"/>
                      <a:gd name="connsiteY2" fmla="*/ 103490 h 531625"/>
                      <a:gd name="connsiteX3" fmla="*/ 535738 w 1071476"/>
                      <a:gd name="connsiteY3" fmla="*/ 531625 h 531625"/>
                      <a:gd name="connsiteX4" fmla="*/ 10433 w 1071476"/>
                      <a:gd name="connsiteY4" fmla="*/ 103490 h 531625"/>
                      <a:gd name="connsiteX5" fmla="*/ 0 w 1071476"/>
                      <a:gd name="connsiteY5" fmla="*/ 0 h 5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476" h="531625">
                        <a:moveTo>
                          <a:pt x="0" y="0"/>
                        </a:moveTo>
                        <a:lnTo>
                          <a:pt x="1071476" y="0"/>
                        </a:lnTo>
                        <a:lnTo>
                          <a:pt x="1061043" y="103490"/>
                        </a:lnTo>
                        <a:cubicBezTo>
                          <a:pt x="1011045" y="347826"/>
                          <a:pt x="794856" y="531625"/>
                          <a:pt x="535738" y="531625"/>
                        </a:cubicBezTo>
                        <a:cubicBezTo>
                          <a:pt x="276620" y="531625"/>
                          <a:pt x="60431" y="347826"/>
                          <a:pt x="10433" y="103490"/>
                        </a:cubicBezTo>
                        <a:lnTo>
                          <a:pt x="0" y="0"/>
                        </a:lnTo>
                        <a:close/>
                      </a:path>
                    </a:pathLst>
                  </a:custGeom>
                  <a:solidFill>
                    <a:srgbClr val="2D2E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28" name="Group 27">
                    <a:extLst>
                      <a:ext uri="{FF2B5EF4-FFF2-40B4-BE49-F238E27FC236}">
                        <a16:creationId xmlns:a16="http://schemas.microsoft.com/office/drawing/2014/main" id="{5DC6E004-E7AC-4BA5-9766-16774394CBD8}"/>
                      </a:ext>
                    </a:extLst>
                  </p:cNvPr>
                  <p:cNvGrpSpPr/>
                  <p:nvPr/>
                </p:nvGrpSpPr>
                <p:grpSpPr>
                  <a:xfrm>
                    <a:off x="3896745" y="878028"/>
                    <a:ext cx="868917" cy="868918"/>
                    <a:chOff x="563772" y="1164394"/>
                    <a:chExt cx="969756" cy="969756"/>
                  </a:xfrm>
                </p:grpSpPr>
                <p:sp>
                  <p:nvSpPr>
                    <p:cNvPr id="29" name="Oval 28">
                      <a:extLst>
                        <a:ext uri="{FF2B5EF4-FFF2-40B4-BE49-F238E27FC236}">
                          <a16:creationId xmlns:a16="http://schemas.microsoft.com/office/drawing/2014/main" id="{B9844F1E-C094-4169-82C9-D27FFC4CCF64}"/>
                        </a:ext>
                      </a:extLst>
                    </p:cNvPr>
                    <p:cNvSpPr/>
                    <p:nvPr/>
                  </p:nvSpPr>
                  <p:spPr>
                    <a:xfrm rot="5400000">
                      <a:off x="563772" y="1164394"/>
                      <a:ext cx="969756" cy="969756"/>
                    </a:xfrm>
                    <a:prstGeom prst="ellipse">
                      <a:avLst/>
                    </a:prstGeom>
                    <a:solidFill>
                      <a:schemeClr val="bg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dirty="0">
                        <a:ln>
                          <a:noFill/>
                        </a:ln>
                        <a:solidFill>
                          <a:prstClr val="white"/>
                        </a:solidFill>
                        <a:effectLst/>
                        <a:uLnTx/>
                        <a:uFillTx/>
                        <a:latin typeface="Arial Nova Cond" panose="020B0506020202020204" pitchFamily="34" charset="0"/>
                      </a:endParaRPr>
                    </a:p>
                  </p:txBody>
                </p:sp>
                <p:grpSp>
                  <p:nvGrpSpPr>
                    <p:cNvPr id="30" name="Group 29">
                      <a:extLst>
                        <a:ext uri="{FF2B5EF4-FFF2-40B4-BE49-F238E27FC236}">
                          <a16:creationId xmlns:a16="http://schemas.microsoft.com/office/drawing/2014/main" id="{DE5C609C-B64C-4952-B891-4159E8F2D2AD}"/>
                        </a:ext>
                      </a:extLst>
                    </p:cNvPr>
                    <p:cNvGrpSpPr/>
                    <p:nvPr/>
                  </p:nvGrpSpPr>
                  <p:grpSpPr>
                    <a:xfrm>
                      <a:off x="661678" y="1258308"/>
                      <a:ext cx="773941" cy="781925"/>
                      <a:chOff x="583178" y="1974249"/>
                      <a:chExt cx="495516" cy="500628"/>
                    </a:xfrm>
                  </p:grpSpPr>
                  <p:sp>
                    <p:nvSpPr>
                      <p:cNvPr id="31" name="Oval 30">
                        <a:extLst>
                          <a:ext uri="{FF2B5EF4-FFF2-40B4-BE49-F238E27FC236}">
                            <a16:creationId xmlns:a16="http://schemas.microsoft.com/office/drawing/2014/main" id="{C7771951-C6B7-487A-82A7-5D949F33A686}"/>
                          </a:ext>
                        </a:extLst>
                      </p:cNvPr>
                      <p:cNvSpPr/>
                      <p:nvPr/>
                    </p:nvSpPr>
                    <p:spPr>
                      <a:xfrm>
                        <a:off x="583178" y="1978611"/>
                        <a:ext cx="495516" cy="496266"/>
                      </a:xfrm>
                      <a:prstGeom prst="ellipse">
                        <a:avLst/>
                      </a:prstGeom>
                      <a:solidFill>
                        <a:srgbClr val="2D2E9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grpSp>
                    <p:nvGrpSpPr>
                      <p:cNvPr id="32" name="Group 31">
                        <a:extLst>
                          <a:ext uri="{FF2B5EF4-FFF2-40B4-BE49-F238E27FC236}">
                            <a16:creationId xmlns:a16="http://schemas.microsoft.com/office/drawing/2014/main" id="{611B424E-748C-4233-B235-90BAC8529137}"/>
                          </a:ext>
                        </a:extLst>
                      </p:cNvPr>
                      <p:cNvGrpSpPr/>
                      <p:nvPr/>
                    </p:nvGrpSpPr>
                    <p:grpSpPr>
                      <a:xfrm>
                        <a:off x="589449" y="1974249"/>
                        <a:ext cx="485186" cy="498844"/>
                        <a:chOff x="589449" y="1974249"/>
                        <a:chExt cx="485186" cy="498844"/>
                      </a:xfrm>
                    </p:grpSpPr>
                    <p:sp>
                      <p:nvSpPr>
                        <p:cNvPr id="33" name="Rectangle 17">
                          <a:extLst>
                            <a:ext uri="{FF2B5EF4-FFF2-40B4-BE49-F238E27FC236}">
                              <a16:creationId xmlns:a16="http://schemas.microsoft.com/office/drawing/2014/main" id="{9292C2A7-337A-4F55-BD5B-9A0C7C119CDC}"/>
                            </a:ext>
                          </a:extLst>
                        </p:cNvPr>
                        <p:cNvSpPr/>
                        <p:nvPr/>
                      </p:nvSpPr>
                      <p:spPr>
                        <a:xfrm>
                          <a:off x="589449" y="2165492"/>
                          <a:ext cx="28417" cy="118801"/>
                        </a:xfrm>
                        <a:custGeom>
                          <a:avLst/>
                          <a:gdLst>
                            <a:gd name="connsiteX0" fmla="*/ 0 w 478355"/>
                            <a:gd name="connsiteY0" fmla="*/ 0 h 1133476"/>
                            <a:gd name="connsiteX1" fmla="*/ 478355 w 478355"/>
                            <a:gd name="connsiteY1" fmla="*/ 0 h 1133476"/>
                            <a:gd name="connsiteX2" fmla="*/ 478355 w 478355"/>
                            <a:gd name="connsiteY2" fmla="*/ 1133476 h 1133476"/>
                            <a:gd name="connsiteX3" fmla="*/ 0 w 478355"/>
                            <a:gd name="connsiteY3" fmla="*/ 1133476 h 1133476"/>
                            <a:gd name="connsiteX4" fmla="*/ 0 w 478355"/>
                            <a:gd name="connsiteY4" fmla="*/ 0 h 1133476"/>
                            <a:gd name="connsiteX0" fmla="*/ 0 w 478355"/>
                            <a:gd name="connsiteY0" fmla="*/ 0 h 1133476"/>
                            <a:gd name="connsiteX1" fmla="*/ 286421 w 478355"/>
                            <a:gd name="connsiteY1" fmla="*/ 1 h 1133476"/>
                            <a:gd name="connsiteX2" fmla="*/ 478355 w 478355"/>
                            <a:gd name="connsiteY2" fmla="*/ 0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0 h 1133476"/>
                            <a:gd name="connsiteX1" fmla="*/ 286421 w 478355"/>
                            <a:gd name="connsiteY1" fmla="*/ 1 h 1133476"/>
                            <a:gd name="connsiteX2" fmla="*/ 478355 w 478355"/>
                            <a:gd name="connsiteY2" fmla="*/ 0 h 1133476"/>
                            <a:gd name="connsiteX3" fmla="*/ 476921 w 478355"/>
                            <a:gd name="connsiteY3" fmla="*/ 171451 h 1133476"/>
                            <a:gd name="connsiteX4" fmla="*/ 478355 w 478355"/>
                            <a:gd name="connsiteY4" fmla="*/ 1133476 h 1133476"/>
                            <a:gd name="connsiteX5" fmla="*/ 0 w 478355"/>
                            <a:gd name="connsiteY5" fmla="*/ 1133476 h 1133476"/>
                            <a:gd name="connsiteX6" fmla="*/ 0 w 478355"/>
                            <a:gd name="connsiteY6" fmla="*/ 0 h 1133476"/>
                            <a:gd name="connsiteX0" fmla="*/ 0 w 478355"/>
                            <a:gd name="connsiteY0" fmla="*/ 0 h 1133476"/>
                            <a:gd name="connsiteX1" fmla="*/ 286421 w 478355"/>
                            <a:gd name="connsiteY1" fmla="*/ 1 h 1133476"/>
                            <a:gd name="connsiteX2" fmla="*/ 476921 w 478355"/>
                            <a:gd name="connsiteY2" fmla="*/ 171451 h 1133476"/>
                            <a:gd name="connsiteX3" fmla="*/ 478355 w 478355"/>
                            <a:gd name="connsiteY3" fmla="*/ 1133476 h 1133476"/>
                            <a:gd name="connsiteX4" fmla="*/ 0 w 478355"/>
                            <a:gd name="connsiteY4" fmla="*/ 1133476 h 1133476"/>
                            <a:gd name="connsiteX5" fmla="*/ 0 w 478355"/>
                            <a:gd name="connsiteY5" fmla="*/ 0 h 1133476"/>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0 w 478355"/>
                            <a:gd name="connsiteY4" fmla="*/ 1133475 h 1133475"/>
                            <a:gd name="connsiteX0" fmla="*/ 0 w 478355"/>
                            <a:gd name="connsiteY0" fmla="*/ 1133475 h 1133475"/>
                            <a:gd name="connsiteX1" fmla="*/ 286421 w 478355"/>
                            <a:gd name="connsiteY1" fmla="*/ 0 h 1133475"/>
                            <a:gd name="connsiteX2" fmla="*/ 476921 w 478355"/>
                            <a:gd name="connsiteY2" fmla="*/ 171450 h 1133475"/>
                            <a:gd name="connsiteX3" fmla="*/ 478355 w 478355"/>
                            <a:gd name="connsiteY3" fmla="*/ 1133475 h 1133475"/>
                            <a:gd name="connsiteX4" fmla="*/ 300709 w 478355"/>
                            <a:gd name="connsiteY4" fmla="*/ 1128713 h 1133475"/>
                            <a:gd name="connsiteX5" fmla="*/ 0 w 478355"/>
                            <a:gd name="connsiteY5" fmla="*/ 1133475 h 1133475"/>
                            <a:gd name="connsiteX0" fmla="*/ 0 w 476921"/>
                            <a:gd name="connsiteY0" fmla="*/ 1133475 h 1133475"/>
                            <a:gd name="connsiteX1" fmla="*/ 286421 w 476921"/>
                            <a:gd name="connsiteY1" fmla="*/ 0 h 1133475"/>
                            <a:gd name="connsiteX2" fmla="*/ 476921 w 476921"/>
                            <a:gd name="connsiteY2" fmla="*/ 171450 h 1133475"/>
                            <a:gd name="connsiteX3" fmla="*/ 300709 w 476921"/>
                            <a:gd name="connsiteY3" fmla="*/ 1128713 h 1133475"/>
                            <a:gd name="connsiteX4" fmla="*/ 0 w 476921"/>
                            <a:gd name="connsiteY4" fmla="*/ 1133475 h 1133475"/>
                            <a:gd name="connsiteX0" fmla="*/ 14288 w 190500"/>
                            <a:gd name="connsiteY0" fmla="*/ 1128713 h 1128713"/>
                            <a:gd name="connsiteX1" fmla="*/ 0 w 190500"/>
                            <a:gd name="connsiteY1" fmla="*/ 0 h 1128713"/>
                            <a:gd name="connsiteX2" fmla="*/ 190500 w 190500"/>
                            <a:gd name="connsiteY2" fmla="*/ 171450 h 1128713"/>
                            <a:gd name="connsiteX3" fmla="*/ 14288 w 190500"/>
                            <a:gd name="connsiteY3" fmla="*/ 1128713 h 1128713"/>
                            <a:gd name="connsiteX0" fmla="*/ 59936 w 236148"/>
                            <a:gd name="connsiteY0" fmla="*/ 1128713 h 1128713"/>
                            <a:gd name="connsiteX1" fmla="*/ 45648 w 236148"/>
                            <a:gd name="connsiteY1" fmla="*/ 0 h 1128713"/>
                            <a:gd name="connsiteX2" fmla="*/ 236148 w 236148"/>
                            <a:gd name="connsiteY2" fmla="*/ 171450 h 1128713"/>
                            <a:gd name="connsiteX3" fmla="*/ 59936 w 236148"/>
                            <a:gd name="connsiteY3" fmla="*/ 1128713 h 1128713"/>
                            <a:gd name="connsiteX0" fmla="*/ 82529 w 258741"/>
                            <a:gd name="connsiteY0" fmla="*/ 1128713 h 1128713"/>
                            <a:gd name="connsiteX1" fmla="*/ 68241 w 258741"/>
                            <a:gd name="connsiteY1" fmla="*/ 0 h 1128713"/>
                            <a:gd name="connsiteX2" fmla="*/ 258741 w 258741"/>
                            <a:gd name="connsiteY2" fmla="*/ 171450 h 1128713"/>
                            <a:gd name="connsiteX3" fmla="*/ 82529 w 258741"/>
                            <a:gd name="connsiteY3" fmla="*/ 1128713 h 1128713"/>
                            <a:gd name="connsiteX0" fmla="*/ 92869 w 269081"/>
                            <a:gd name="connsiteY0" fmla="*/ 1128713 h 1128713"/>
                            <a:gd name="connsiteX1" fmla="*/ 78581 w 269081"/>
                            <a:gd name="connsiteY1" fmla="*/ 0 h 1128713"/>
                            <a:gd name="connsiteX2" fmla="*/ 269081 w 269081"/>
                            <a:gd name="connsiteY2" fmla="*/ 171450 h 1128713"/>
                            <a:gd name="connsiteX3" fmla="*/ 92869 w 269081"/>
                            <a:gd name="connsiteY3" fmla="*/ 1128713 h 1128713"/>
                            <a:gd name="connsiteX0" fmla="*/ 98305 w 274517"/>
                            <a:gd name="connsiteY0" fmla="*/ 1128713 h 1128713"/>
                            <a:gd name="connsiteX1" fmla="*/ 84017 w 274517"/>
                            <a:gd name="connsiteY1" fmla="*/ 0 h 1128713"/>
                            <a:gd name="connsiteX2" fmla="*/ 274517 w 274517"/>
                            <a:gd name="connsiteY2" fmla="*/ 171450 h 1128713"/>
                            <a:gd name="connsiteX3" fmla="*/ 98305 w 274517"/>
                            <a:gd name="connsiteY3" fmla="*/ 1128713 h 1128713"/>
                            <a:gd name="connsiteX0" fmla="*/ 91093 w 267305"/>
                            <a:gd name="connsiteY0" fmla="*/ 1128713 h 1128713"/>
                            <a:gd name="connsiteX1" fmla="*/ 76805 w 267305"/>
                            <a:gd name="connsiteY1" fmla="*/ 0 h 1128713"/>
                            <a:gd name="connsiteX2" fmla="*/ 267305 w 267305"/>
                            <a:gd name="connsiteY2" fmla="*/ 171450 h 1128713"/>
                            <a:gd name="connsiteX3" fmla="*/ 91093 w 267305"/>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100318 w 276530"/>
                            <a:gd name="connsiteY0" fmla="*/ 1128713 h 1128713"/>
                            <a:gd name="connsiteX1" fmla="*/ 86030 w 276530"/>
                            <a:gd name="connsiteY1" fmla="*/ 0 h 1128713"/>
                            <a:gd name="connsiteX2" fmla="*/ 276530 w 276530"/>
                            <a:gd name="connsiteY2" fmla="*/ 171450 h 1128713"/>
                            <a:gd name="connsiteX3" fmla="*/ 100318 w 276530"/>
                            <a:gd name="connsiteY3" fmla="*/ 1128713 h 1128713"/>
                            <a:gd name="connsiteX0" fmla="*/ 93773 w 269985"/>
                            <a:gd name="connsiteY0" fmla="*/ 1128713 h 1128713"/>
                            <a:gd name="connsiteX1" fmla="*/ 79485 w 269985"/>
                            <a:gd name="connsiteY1" fmla="*/ 0 h 1128713"/>
                            <a:gd name="connsiteX2" fmla="*/ 269985 w 269985"/>
                            <a:gd name="connsiteY2" fmla="*/ 171450 h 1128713"/>
                            <a:gd name="connsiteX3" fmla="*/ 93773 w 269985"/>
                            <a:gd name="connsiteY3" fmla="*/ 1128713 h 1128713"/>
                          </a:gdLst>
                          <a:ahLst/>
                          <a:cxnLst>
                            <a:cxn ang="0">
                              <a:pos x="connsiteX0" y="connsiteY0"/>
                            </a:cxn>
                            <a:cxn ang="0">
                              <a:pos x="connsiteX1" y="connsiteY1"/>
                            </a:cxn>
                            <a:cxn ang="0">
                              <a:pos x="connsiteX2" y="connsiteY2"/>
                            </a:cxn>
                            <a:cxn ang="0">
                              <a:pos x="connsiteX3" y="connsiteY3"/>
                            </a:cxn>
                          </a:cxnLst>
                          <a:rect l="l" t="t" r="r" b="b"/>
                          <a:pathLst>
                            <a:path w="269985" h="1128713">
                              <a:moveTo>
                                <a:pt x="93773" y="1128713"/>
                              </a:moveTo>
                              <a:cubicBezTo>
                                <a:pt x="-58627" y="738188"/>
                                <a:pt x="3286" y="347663"/>
                                <a:pt x="79485" y="0"/>
                              </a:cubicBezTo>
                              <a:cubicBezTo>
                                <a:pt x="142985" y="133350"/>
                                <a:pt x="187435" y="133350"/>
                                <a:pt x="269985" y="171450"/>
                              </a:cubicBezTo>
                              <a:cubicBezTo>
                                <a:pt x="101710" y="476250"/>
                                <a:pt x="119172" y="790575"/>
                                <a:pt x="93773" y="1128713"/>
                              </a:cubicBezTo>
                              <a:close/>
                            </a:path>
                          </a:pathLst>
                        </a:custGeom>
                        <a:gradFill>
                          <a:gsLst>
                            <a:gs pos="100000">
                              <a:schemeClr val="bg1">
                                <a:alpha val="16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34" name="Rectangle 18">
                          <a:extLst>
                            <a:ext uri="{FF2B5EF4-FFF2-40B4-BE49-F238E27FC236}">
                              <a16:creationId xmlns:a16="http://schemas.microsoft.com/office/drawing/2014/main" id="{698E2542-837A-4126-971D-C95A27CEAE64}"/>
                            </a:ext>
                          </a:extLst>
                        </p:cNvPr>
                        <p:cNvSpPr/>
                        <p:nvPr/>
                      </p:nvSpPr>
                      <p:spPr>
                        <a:xfrm>
                          <a:off x="997160" y="2100209"/>
                          <a:ext cx="66878" cy="65283"/>
                        </a:xfrm>
                        <a:custGeom>
                          <a:avLst/>
                          <a:gdLst>
                            <a:gd name="connsiteX0" fmla="*/ 0 w 632224"/>
                            <a:gd name="connsiteY0" fmla="*/ 0 h 620331"/>
                            <a:gd name="connsiteX1" fmla="*/ 632224 w 632224"/>
                            <a:gd name="connsiteY1" fmla="*/ 0 h 620331"/>
                            <a:gd name="connsiteX2" fmla="*/ 632224 w 632224"/>
                            <a:gd name="connsiteY2" fmla="*/ 620331 h 620331"/>
                            <a:gd name="connsiteX3" fmla="*/ 0 w 632224"/>
                            <a:gd name="connsiteY3" fmla="*/ 620331 h 620331"/>
                            <a:gd name="connsiteX4" fmla="*/ 0 w 632224"/>
                            <a:gd name="connsiteY4"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0 w 632224"/>
                            <a:gd name="connsiteY4" fmla="*/ 620331 h 620331"/>
                            <a:gd name="connsiteX5" fmla="*/ 0 w 632224"/>
                            <a:gd name="connsiteY5" fmla="*/ 0 h 620331"/>
                            <a:gd name="connsiteX0" fmla="*/ 0 w 632224"/>
                            <a:gd name="connsiteY0" fmla="*/ 0 h 620331"/>
                            <a:gd name="connsiteX1" fmla="*/ 342900 w 632224"/>
                            <a:gd name="connsiteY1" fmla="*/ 1207 h 620331"/>
                            <a:gd name="connsiteX2" fmla="*/ 632224 w 632224"/>
                            <a:gd name="connsiteY2" fmla="*/ 0 h 620331"/>
                            <a:gd name="connsiteX3" fmla="*/ 632224 w 632224"/>
                            <a:gd name="connsiteY3" fmla="*/ 620331 h 620331"/>
                            <a:gd name="connsiteX4" fmla="*/ 336550 w 632224"/>
                            <a:gd name="connsiteY4" fmla="*/ 617157 h 620331"/>
                            <a:gd name="connsiteX5" fmla="*/ 0 w 632224"/>
                            <a:gd name="connsiteY5" fmla="*/ 620331 h 620331"/>
                            <a:gd name="connsiteX6" fmla="*/ 0 w 632224"/>
                            <a:gd name="connsiteY6" fmla="*/ 0 h 620331"/>
                            <a:gd name="connsiteX0" fmla="*/ 3175 w 635399"/>
                            <a:gd name="connsiteY0" fmla="*/ 0 h 620331"/>
                            <a:gd name="connsiteX1" fmla="*/ 346075 w 635399"/>
                            <a:gd name="connsiteY1" fmla="*/ 1207 h 620331"/>
                            <a:gd name="connsiteX2" fmla="*/ 635399 w 635399"/>
                            <a:gd name="connsiteY2" fmla="*/ 0 h 620331"/>
                            <a:gd name="connsiteX3" fmla="*/ 635399 w 635399"/>
                            <a:gd name="connsiteY3" fmla="*/ 620331 h 620331"/>
                            <a:gd name="connsiteX4" fmla="*/ 339725 w 635399"/>
                            <a:gd name="connsiteY4" fmla="*/ 617157 h 620331"/>
                            <a:gd name="connsiteX5" fmla="*/ 3175 w 635399"/>
                            <a:gd name="connsiteY5" fmla="*/ 620331 h 620331"/>
                            <a:gd name="connsiteX6" fmla="*/ 0 w 635399"/>
                            <a:gd name="connsiteY6" fmla="*/ 102807 h 620331"/>
                            <a:gd name="connsiteX7" fmla="*/ 3175 w 635399"/>
                            <a:gd name="connsiteY7" fmla="*/ 0 h 620331"/>
                            <a:gd name="connsiteX0" fmla="*/ 3175 w 635399"/>
                            <a:gd name="connsiteY0" fmla="*/ 0 h 620331"/>
                            <a:gd name="connsiteX1" fmla="*/ 346075 w 635399"/>
                            <a:gd name="connsiteY1" fmla="*/ 1207 h 620331"/>
                            <a:gd name="connsiteX2" fmla="*/ 635399 w 635399"/>
                            <a:gd name="connsiteY2" fmla="*/ 620331 h 620331"/>
                            <a:gd name="connsiteX3" fmla="*/ 339725 w 635399"/>
                            <a:gd name="connsiteY3" fmla="*/ 617157 h 620331"/>
                            <a:gd name="connsiteX4" fmla="*/ 3175 w 635399"/>
                            <a:gd name="connsiteY4" fmla="*/ 620331 h 620331"/>
                            <a:gd name="connsiteX5" fmla="*/ 0 w 635399"/>
                            <a:gd name="connsiteY5" fmla="*/ 102807 h 620331"/>
                            <a:gd name="connsiteX6" fmla="*/ 3175 w 635399"/>
                            <a:gd name="connsiteY6" fmla="*/ 0 h 620331"/>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3175 w 635399"/>
                            <a:gd name="connsiteY4" fmla="*/ 654758 h 654758"/>
                            <a:gd name="connsiteX5" fmla="*/ 0 w 635399"/>
                            <a:gd name="connsiteY5" fmla="*/ 137234 h 654758"/>
                            <a:gd name="connsiteX0" fmla="*/ 0 w 635399"/>
                            <a:gd name="connsiteY0" fmla="*/ 137234 h 654758"/>
                            <a:gd name="connsiteX1" fmla="*/ 346075 w 635399"/>
                            <a:gd name="connsiteY1" fmla="*/ 35634 h 654758"/>
                            <a:gd name="connsiteX2" fmla="*/ 635399 w 635399"/>
                            <a:gd name="connsiteY2" fmla="*/ 654758 h 654758"/>
                            <a:gd name="connsiteX3" fmla="*/ 339725 w 635399"/>
                            <a:gd name="connsiteY3" fmla="*/ 651584 h 654758"/>
                            <a:gd name="connsiteX4" fmla="*/ 0 w 635399"/>
                            <a:gd name="connsiteY4" fmla="*/ 137234 h 654758"/>
                            <a:gd name="connsiteX0" fmla="*/ 0 w 635399"/>
                            <a:gd name="connsiteY0" fmla="*/ 129638 h 647162"/>
                            <a:gd name="connsiteX1" fmla="*/ 346075 w 635399"/>
                            <a:gd name="connsiteY1" fmla="*/ 28038 h 647162"/>
                            <a:gd name="connsiteX2" fmla="*/ 635399 w 635399"/>
                            <a:gd name="connsiteY2" fmla="*/ 647162 h 647162"/>
                            <a:gd name="connsiteX3" fmla="*/ 339725 w 635399"/>
                            <a:gd name="connsiteY3" fmla="*/ 643988 h 647162"/>
                            <a:gd name="connsiteX4" fmla="*/ 0 w 635399"/>
                            <a:gd name="connsiteY4" fmla="*/ 129638 h 647162"/>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1600 h 619124"/>
                            <a:gd name="connsiteX1" fmla="*/ 346075 w 635399"/>
                            <a:gd name="connsiteY1" fmla="*/ 0 h 619124"/>
                            <a:gd name="connsiteX2" fmla="*/ 635399 w 635399"/>
                            <a:gd name="connsiteY2" fmla="*/ 619124 h 619124"/>
                            <a:gd name="connsiteX3" fmla="*/ 339725 w 635399"/>
                            <a:gd name="connsiteY3" fmla="*/ 615950 h 619124"/>
                            <a:gd name="connsiteX4" fmla="*/ 0 w 635399"/>
                            <a:gd name="connsiteY4" fmla="*/ 101600 h 619124"/>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 name="connsiteX0" fmla="*/ 0 w 635399"/>
                            <a:gd name="connsiteY0" fmla="*/ 102724 h 620248"/>
                            <a:gd name="connsiteX1" fmla="*/ 346075 w 635399"/>
                            <a:gd name="connsiteY1" fmla="*/ 1124 h 620248"/>
                            <a:gd name="connsiteX2" fmla="*/ 635399 w 635399"/>
                            <a:gd name="connsiteY2" fmla="*/ 620248 h 620248"/>
                            <a:gd name="connsiteX3" fmla="*/ 339725 w 635399"/>
                            <a:gd name="connsiteY3" fmla="*/ 617074 h 620248"/>
                            <a:gd name="connsiteX4" fmla="*/ 0 w 635399"/>
                            <a:gd name="connsiteY4" fmla="*/ 102724 h 62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99" h="620248">
                              <a:moveTo>
                                <a:pt x="0" y="102724"/>
                              </a:moveTo>
                              <a:cubicBezTo>
                                <a:pt x="95250" y="50337"/>
                                <a:pt x="237000" y="-8930"/>
                                <a:pt x="346075" y="1124"/>
                              </a:cubicBezTo>
                              <a:cubicBezTo>
                                <a:pt x="559991" y="277349"/>
                                <a:pt x="577058" y="429748"/>
                                <a:pt x="635399" y="620248"/>
                              </a:cubicBezTo>
                              <a:cubicBezTo>
                                <a:pt x="543191" y="520765"/>
                                <a:pt x="409708" y="595907"/>
                                <a:pt x="339725" y="617074"/>
                              </a:cubicBezTo>
                              <a:cubicBezTo>
                                <a:pt x="296333" y="448799"/>
                                <a:pt x="202142" y="270999"/>
                                <a:pt x="0" y="102724"/>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35" name="Rectangle 19">
                          <a:extLst>
                            <a:ext uri="{FF2B5EF4-FFF2-40B4-BE49-F238E27FC236}">
                              <a16:creationId xmlns:a16="http://schemas.microsoft.com/office/drawing/2014/main" id="{3F3EF0F9-4513-4F23-AA9A-58A0AC312E09}"/>
                            </a:ext>
                          </a:extLst>
                        </p:cNvPr>
                        <p:cNvSpPr/>
                        <p:nvPr/>
                      </p:nvSpPr>
                      <p:spPr>
                        <a:xfrm>
                          <a:off x="977276" y="2113611"/>
                          <a:ext cx="52383" cy="77947"/>
                        </a:xfrm>
                        <a:custGeom>
                          <a:avLst/>
                          <a:gdLst>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0 h 741682"/>
                            <a:gd name="connsiteX0" fmla="*/ 0 w 500946"/>
                            <a:gd name="connsiteY0" fmla="*/ 0 h 741682"/>
                            <a:gd name="connsiteX1" fmla="*/ 500946 w 500946"/>
                            <a:gd name="connsiteY1" fmla="*/ 0 h 741682"/>
                            <a:gd name="connsiteX2" fmla="*/ 500946 w 500946"/>
                            <a:gd name="connsiteY2" fmla="*/ 741682 h 741682"/>
                            <a:gd name="connsiteX3" fmla="*/ 0 w 500946"/>
                            <a:gd name="connsiteY3" fmla="*/ 741682 h 741682"/>
                            <a:gd name="connsiteX4" fmla="*/ 0 w 500946"/>
                            <a:gd name="connsiteY4" fmla="*/ 288130 h 741682"/>
                            <a:gd name="connsiteX5" fmla="*/ 0 w 500946"/>
                            <a:gd name="connsiteY5" fmla="*/ 0 h 741682"/>
                            <a:gd name="connsiteX0" fmla="*/ 0 w 500946"/>
                            <a:gd name="connsiteY0" fmla="*/ 2383 h 744065"/>
                            <a:gd name="connsiteX1" fmla="*/ 164306 w 500946"/>
                            <a:gd name="connsiteY1" fmla="*/ 0 h 744065"/>
                            <a:gd name="connsiteX2" fmla="*/ 500946 w 500946"/>
                            <a:gd name="connsiteY2" fmla="*/ 2383 h 744065"/>
                            <a:gd name="connsiteX3" fmla="*/ 500946 w 500946"/>
                            <a:gd name="connsiteY3" fmla="*/ 744065 h 744065"/>
                            <a:gd name="connsiteX4" fmla="*/ 0 w 500946"/>
                            <a:gd name="connsiteY4" fmla="*/ 744065 h 744065"/>
                            <a:gd name="connsiteX5" fmla="*/ 0 w 500946"/>
                            <a:gd name="connsiteY5" fmla="*/ 290513 h 744065"/>
                            <a:gd name="connsiteX6" fmla="*/ 0 w 500946"/>
                            <a:gd name="connsiteY6"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0 w 500946"/>
                            <a:gd name="connsiteY5" fmla="*/ 744065 h 744065"/>
                            <a:gd name="connsiteX6" fmla="*/ 0 w 500946"/>
                            <a:gd name="connsiteY6" fmla="*/ 290513 h 744065"/>
                            <a:gd name="connsiteX7" fmla="*/ 0 w 500946"/>
                            <a:gd name="connsiteY7"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744065 h 744065"/>
                            <a:gd name="connsiteX7" fmla="*/ 0 w 500946"/>
                            <a:gd name="connsiteY7" fmla="*/ 290513 h 744065"/>
                            <a:gd name="connsiteX8" fmla="*/ 0 w 500946"/>
                            <a:gd name="connsiteY8" fmla="*/ 2383 h 744065"/>
                            <a:gd name="connsiteX0" fmla="*/ 0 w 500946"/>
                            <a:gd name="connsiteY0" fmla="*/ 238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7" fmla="*/ 0 w 500946"/>
                            <a:gd name="connsiteY7" fmla="*/ 2383 h 744065"/>
                            <a:gd name="connsiteX0" fmla="*/ 0 w 500946"/>
                            <a:gd name="connsiteY0" fmla="*/ 290513 h 744065"/>
                            <a:gd name="connsiteX1" fmla="*/ 164306 w 500946"/>
                            <a:gd name="connsiteY1" fmla="*/ 0 h 744065"/>
                            <a:gd name="connsiteX2" fmla="*/ 500946 w 500946"/>
                            <a:gd name="connsiteY2" fmla="*/ 2383 h 744065"/>
                            <a:gd name="connsiteX3" fmla="*/ 497681 w 500946"/>
                            <a:gd name="connsiteY3" fmla="*/ 488158 h 744065"/>
                            <a:gd name="connsiteX4" fmla="*/ 500946 w 500946"/>
                            <a:gd name="connsiteY4" fmla="*/ 744065 h 744065"/>
                            <a:gd name="connsiteX5" fmla="*/ 264318 w 500946"/>
                            <a:gd name="connsiteY5" fmla="*/ 740570 h 744065"/>
                            <a:gd name="connsiteX6" fmla="*/ 0 w 500946"/>
                            <a:gd name="connsiteY6" fmla="*/ 290513 h 744065"/>
                            <a:gd name="connsiteX0" fmla="*/ 0 w 500946"/>
                            <a:gd name="connsiteY0" fmla="*/ 290513 h 744065"/>
                            <a:gd name="connsiteX1" fmla="*/ 164306 w 500946"/>
                            <a:gd name="connsiteY1" fmla="*/ 0 h 744065"/>
                            <a:gd name="connsiteX2" fmla="*/ 497681 w 500946"/>
                            <a:gd name="connsiteY2" fmla="*/ 488158 h 744065"/>
                            <a:gd name="connsiteX3" fmla="*/ 500946 w 500946"/>
                            <a:gd name="connsiteY3" fmla="*/ 744065 h 744065"/>
                            <a:gd name="connsiteX4" fmla="*/ 264318 w 500946"/>
                            <a:gd name="connsiteY4" fmla="*/ 740570 h 744065"/>
                            <a:gd name="connsiteX5" fmla="*/ 0 w 500946"/>
                            <a:gd name="connsiteY5" fmla="*/ 290513 h 744065"/>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841"/>
                            <a:gd name="connsiteY0" fmla="*/ 290513 h 744899"/>
                            <a:gd name="connsiteX1" fmla="*/ 164306 w 498841"/>
                            <a:gd name="connsiteY1" fmla="*/ 0 h 744899"/>
                            <a:gd name="connsiteX2" fmla="*/ 497681 w 498841"/>
                            <a:gd name="connsiteY2" fmla="*/ 488158 h 744899"/>
                            <a:gd name="connsiteX3" fmla="*/ 264318 w 498841"/>
                            <a:gd name="connsiteY3" fmla="*/ 740570 h 744899"/>
                            <a:gd name="connsiteX4" fmla="*/ 0 w 498841"/>
                            <a:gd name="connsiteY4" fmla="*/ 290513 h 744899"/>
                            <a:gd name="connsiteX0" fmla="*/ 0 w 498708"/>
                            <a:gd name="connsiteY0" fmla="*/ 290513 h 740570"/>
                            <a:gd name="connsiteX1" fmla="*/ 164306 w 498708"/>
                            <a:gd name="connsiteY1" fmla="*/ 0 h 740570"/>
                            <a:gd name="connsiteX2" fmla="*/ 497681 w 498708"/>
                            <a:gd name="connsiteY2" fmla="*/ 488158 h 740570"/>
                            <a:gd name="connsiteX3" fmla="*/ 264318 w 498708"/>
                            <a:gd name="connsiteY3" fmla="*/ 740570 h 740570"/>
                            <a:gd name="connsiteX4" fmla="*/ 0 w 498708"/>
                            <a:gd name="connsiteY4" fmla="*/ 290513 h 740570"/>
                            <a:gd name="connsiteX0" fmla="*/ 0 w 497681"/>
                            <a:gd name="connsiteY0" fmla="*/ 290513 h 740570"/>
                            <a:gd name="connsiteX1" fmla="*/ 164306 w 497681"/>
                            <a:gd name="connsiteY1" fmla="*/ 0 h 740570"/>
                            <a:gd name="connsiteX2" fmla="*/ 497681 w 497681"/>
                            <a:gd name="connsiteY2" fmla="*/ 488158 h 740570"/>
                            <a:gd name="connsiteX3" fmla="*/ 264318 w 497681"/>
                            <a:gd name="connsiteY3" fmla="*/ 740570 h 740570"/>
                            <a:gd name="connsiteX4" fmla="*/ 0 w 497681"/>
                            <a:gd name="connsiteY4" fmla="*/ 290513 h 74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81" h="740570">
                              <a:moveTo>
                                <a:pt x="0" y="290513"/>
                              </a:moveTo>
                              <a:cubicBezTo>
                                <a:pt x="19051" y="181769"/>
                                <a:pt x="64293" y="68263"/>
                                <a:pt x="164306" y="0"/>
                              </a:cubicBezTo>
                              <a:cubicBezTo>
                                <a:pt x="330199" y="127001"/>
                                <a:pt x="448469" y="315914"/>
                                <a:pt x="497681" y="488158"/>
                              </a:cubicBezTo>
                              <a:cubicBezTo>
                                <a:pt x="452438" y="544911"/>
                                <a:pt x="323452" y="594917"/>
                                <a:pt x="264318" y="740570"/>
                              </a:cubicBezTo>
                              <a:cubicBezTo>
                                <a:pt x="221456" y="597694"/>
                                <a:pt x="126205" y="411957"/>
                                <a:pt x="0" y="290513"/>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36" name="Rectangle 20">
                          <a:extLst>
                            <a:ext uri="{FF2B5EF4-FFF2-40B4-BE49-F238E27FC236}">
                              <a16:creationId xmlns:a16="http://schemas.microsoft.com/office/drawing/2014/main" id="{FE436B1E-FAE1-459C-8A32-01FE9928D0D3}"/>
                            </a:ext>
                          </a:extLst>
                        </p:cNvPr>
                        <p:cNvSpPr/>
                        <p:nvPr/>
                      </p:nvSpPr>
                      <p:spPr>
                        <a:xfrm>
                          <a:off x="1004346" y="2169579"/>
                          <a:ext cx="34236" cy="74111"/>
                        </a:xfrm>
                        <a:custGeom>
                          <a:avLst/>
                          <a:gdLst>
                            <a:gd name="connsiteX0" fmla="*/ 0 w 273314"/>
                            <a:gd name="connsiteY0" fmla="*/ 0 h 670781"/>
                            <a:gd name="connsiteX1" fmla="*/ 273314 w 273314"/>
                            <a:gd name="connsiteY1" fmla="*/ 0 h 670781"/>
                            <a:gd name="connsiteX2" fmla="*/ 273314 w 273314"/>
                            <a:gd name="connsiteY2" fmla="*/ 670781 h 670781"/>
                            <a:gd name="connsiteX3" fmla="*/ 0 w 273314"/>
                            <a:gd name="connsiteY3" fmla="*/ 670781 h 670781"/>
                            <a:gd name="connsiteX4" fmla="*/ 0 w 273314"/>
                            <a:gd name="connsiteY4" fmla="*/ 0 h 670781"/>
                            <a:gd name="connsiteX0" fmla="*/ 2910 w 276224"/>
                            <a:gd name="connsiteY0" fmla="*/ 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5" fmla="*/ 2910 w 276224"/>
                            <a:gd name="connsiteY5" fmla="*/ 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580 h 670781"/>
                            <a:gd name="connsiteX1" fmla="*/ 276224 w 276224"/>
                            <a:gd name="connsiteY1" fmla="*/ 0 h 670781"/>
                            <a:gd name="connsiteX2" fmla="*/ 276224 w 276224"/>
                            <a:gd name="connsiteY2" fmla="*/ 670781 h 670781"/>
                            <a:gd name="connsiteX3" fmla="*/ 2910 w 276224"/>
                            <a:gd name="connsiteY3" fmla="*/ 670781 h 670781"/>
                            <a:gd name="connsiteX4" fmla="*/ 0 w 276224"/>
                            <a:gd name="connsiteY4" fmla="*/ 213580 h 670781"/>
                            <a:gd name="connsiteX0" fmla="*/ 0 w 276224"/>
                            <a:gd name="connsiteY0" fmla="*/ 213623 h 670824"/>
                            <a:gd name="connsiteX1" fmla="*/ 276224 w 276224"/>
                            <a:gd name="connsiteY1" fmla="*/ 43 h 670824"/>
                            <a:gd name="connsiteX2" fmla="*/ 276224 w 276224"/>
                            <a:gd name="connsiteY2" fmla="*/ 670824 h 670824"/>
                            <a:gd name="connsiteX3" fmla="*/ 2910 w 276224"/>
                            <a:gd name="connsiteY3" fmla="*/ 670824 h 670824"/>
                            <a:gd name="connsiteX4" fmla="*/ 0 w 276224"/>
                            <a:gd name="connsiteY4" fmla="*/ 213623 h 670824"/>
                            <a:gd name="connsiteX0" fmla="*/ 0 w 305857"/>
                            <a:gd name="connsiteY0" fmla="*/ 213623 h 670824"/>
                            <a:gd name="connsiteX1" fmla="*/ 276224 w 305857"/>
                            <a:gd name="connsiteY1" fmla="*/ 43 h 670824"/>
                            <a:gd name="connsiteX2" fmla="*/ 276224 w 305857"/>
                            <a:gd name="connsiteY2" fmla="*/ 670824 h 670824"/>
                            <a:gd name="connsiteX3" fmla="*/ 2910 w 305857"/>
                            <a:gd name="connsiteY3" fmla="*/ 670824 h 670824"/>
                            <a:gd name="connsiteX4" fmla="*/ 0 w 305857"/>
                            <a:gd name="connsiteY4" fmla="*/ 213623 h 670824"/>
                            <a:gd name="connsiteX0" fmla="*/ 0 w 321874"/>
                            <a:gd name="connsiteY0" fmla="*/ 213623 h 670824"/>
                            <a:gd name="connsiteX1" fmla="*/ 276224 w 321874"/>
                            <a:gd name="connsiteY1" fmla="*/ 43 h 670824"/>
                            <a:gd name="connsiteX2" fmla="*/ 276224 w 321874"/>
                            <a:gd name="connsiteY2" fmla="*/ 670824 h 670824"/>
                            <a:gd name="connsiteX3" fmla="*/ 2910 w 321874"/>
                            <a:gd name="connsiteY3" fmla="*/ 670824 h 670824"/>
                            <a:gd name="connsiteX4" fmla="*/ 0 w 321874"/>
                            <a:gd name="connsiteY4" fmla="*/ 213623 h 670824"/>
                            <a:gd name="connsiteX0" fmla="*/ 0 w 323589"/>
                            <a:gd name="connsiteY0" fmla="*/ 213623 h 670824"/>
                            <a:gd name="connsiteX1" fmla="*/ 276224 w 323589"/>
                            <a:gd name="connsiteY1" fmla="*/ 43 h 670824"/>
                            <a:gd name="connsiteX2" fmla="*/ 276224 w 323589"/>
                            <a:gd name="connsiteY2" fmla="*/ 670824 h 670824"/>
                            <a:gd name="connsiteX3" fmla="*/ 2910 w 323589"/>
                            <a:gd name="connsiteY3" fmla="*/ 670824 h 670824"/>
                            <a:gd name="connsiteX4" fmla="*/ 0 w 323589"/>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623 h 670824"/>
                            <a:gd name="connsiteX1" fmla="*/ 276224 w 321032"/>
                            <a:gd name="connsiteY1" fmla="*/ 43 h 670824"/>
                            <a:gd name="connsiteX2" fmla="*/ 276224 w 321032"/>
                            <a:gd name="connsiteY2" fmla="*/ 670824 h 670824"/>
                            <a:gd name="connsiteX3" fmla="*/ 2910 w 321032"/>
                            <a:gd name="connsiteY3" fmla="*/ 670824 h 670824"/>
                            <a:gd name="connsiteX4" fmla="*/ 0 w 321032"/>
                            <a:gd name="connsiteY4" fmla="*/ 213623 h 670824"/>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21032"/>
                            <a:gd name="connsiteY0" fmla="*/ 213580 h 670781"/>
                            <a:gd name="connsiteX1" fmla="*/ 276224 w 321032"/>
                            <a:gd name="connsiteY1" fmla="*/ 0 h 670781"/>
                            <a:gd name="connsiteX2" fmla="*/ 276224 w 321032"/>
                            <a:gd name="connsiteY2" fmla="*/ 670781 h 670781"/>
                            <a:gd name="connsiteX3" fmla="*/ 2910 w 321032"/>
                            <a:gd name="connsiteY3" fmla="*/ 670781 h 670781"/>
                            <a:gd name="connsiteX4" fmla="*/ 0 w 321032"/>
                            <a:gd name="connsiteY4" fmla="*/ 213580 h 670781"/>
                            <a:gd name="connsiteX0" fmla="*/ 0 w 316128"/>
                            <a:gd name="connsiteY0" fmla="*/ 246918 h 704119"/>
                            <a:gd name="connsiteX1" fmla="*/ 266699 w 316128"/>
                            <a:gd name="connsiteY1" fmla="*/ 0 h 704119"/>
                            <a:gd name="connsiteX2" fmla="*/ 276224 w 316128"/>
                            <a:gd name="connsiteY2" fmla="*/ 704119 h 704119"/>
                            <a:gd name="connsiteX3" fmla="*/ 2910 w 316128"/>
                            <a:gd name="connsiteY3" fmla="*/ 704119 h 704119"/>
                            <a:gd name="connsiteX4" fmla="*/ 0 w 316128"/>
                            <a:gd name="connsiteY4" fmla="*/ 246918 h 704119"/>
                            <a:gd name="connsiteX0" fmla="*/ 0 w 321531"/>
                            <a:gd name="connsiteY0" fmla="*/ 246918 h 704119"/>
                            <a:gd name="connsiteX1" fmla="*/ 266699 w 321531"/>
                            <a:gd name="connsiteY1" fmla="*/ 0 h 704119"/>
                            <a:gd name="connsiteX2" fmla="*/ 276224 w 321531"/>
                            <a:gd name="connsiteY2" fmla="*/ 704119 h 704119"/>
                            <a:gd name="connsiteX3" fmla="*/ 2910 w 321531"/>
                            <a:gd name="connsiteY3" fmla="*/ 704119 h 704119"/>
                            <a:gd name="connsiteX4" fmla="*/ 0 w 321531"/>
                            <a:gd name="connsiteY4" fmla="*/ 246918 h 704119"/>
                            <a:gd name="connsiteX0" fmla="*/ 0 w 325274"/>
                            <a:gd name="connsiteY0" fmla="*/ 246918 h 704119"/>
                            <a:gd name="connsiteX1" fmla="*/ 266699 w 325274"/>
                            <a:gd name="connsiteY1" fmla="*/ 0 h 704119"/>
                            <a:gd name="connsiteX2" fmla="*/ 276224 w 325274"/>
                            <a:gd name="connsiteY2" fmla="*/ 704119 h 704119"/>
                            <a:gd name="connsiteX3" fmla="*/ 2910 w 325274"/>
                            <a:gd name="connsiteY3" fmla="*/ 704119 h 704119"/>
                            <a:gd name="connsiteX4" fmla="*/ 0 w 325274"/>
                            <a:gd name="connsiteY4" fmla="*/ 246918 h 70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74" h="704119">
                              <a:moveTo>
                                <a:pt x="0" y="246918"/>
                              </a:moveTo>
                              <a:cubicBezTo>
                                <a:pt x="118268" y="147150"/>
                                <a:pt x="215105" y="44999"/>
                                <a:pt x="266699" y="0"/>
                              </a:cubicBezTo>
                              <a:cubicBezTo>
                                <a:pt x="357187" y="295031"/>
                                <a:pt x="328612" y="499575"/>
                                <a:pt x="276224" y="704119"/>
                              </a:cubicBezTo>
                              <a:cubicBezTo>
                                <a:pt x="189882" y="670782"/>
                                <a:pt x="86871" y="673163"/>
                                <a:pt x="2910" y="704119"/>
                              </a:cubicBezTo>
                              <a:cubicBezTo>
                                <a:pt x="61472" y="558863"/>
                                <a:pt x="48595" y="377887"/>
                                <a:pt x="0" y="246918"/>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37" name="Rectangle 21">
                          <a:extLst>
                            <a:ext uri="{FF2B5EF4-FFF2-40B4-BE49-F238E27FC236}">
                              <a16:creationId xmlns:a16="http://schemas.microsoft.com/office/drawing/2014/main" id="{2799762F-5D6F-4E32-A855-2921FAAFA4CE}"/>
                            </a:ext>
                          </a:extLst>
                        </p:cNvPr>
                        <p:cNvSpPr/>
                        <p:nvPr/>
                      </p:nvSpPr>
                      <p:spPr>
                        <a:xfrm>
                          <a:off x="1034923" y="2168168"/>
                          <a:ext cx="33036" cy="81781"/>
                        </a:xfrm>
                        <a:custGeom>
                          <a:avLst/>
                          <a:gdLst>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276625"/>
                            <a:gd name="connsiteY0" fmla="*/ 0 h 776994"/>
                            <a:gd name="connsiteX1" fmla="*/ 276625 w 276625"/>
                            <a:gd name="connsiteY1" fmla="*/ 0 h 776994"/>
                            <a:gd name="connsiteX2" fmla="*/ 276625 w 276625"/>
                            <a:gd name="connsiteY2" fmla="*/ 776994 h 776994"/>
                            <a:gd name="connsiteX3" fmla="*/ 0 w 276625"/>
                            <a:gd name="connsiteY3" fmla="*/ 776994 h 776994"/>
                            <a:gd name="connsiteX4" fmla="*/ 0 w 276625"/>
                            <a:gd name="connsiteY4" fmla="*/ 0 h 776994"/>
                            <a:gd name="connsiteX0" fmla="*/ 0 w 312608"/>
                            <a:gd name="connsiteY0" fmla="*/ 0 h 776994"/>
                            <a:gd name="connsiteX1" fmla="*/ 276625 w 312608"/>
                            <a:gd name="connsiteY1" fmla="*/ 0 h 776994"/>
                            <a:gd name="connsiteX2" fmla="*/ 276625 w 312608"/>
                            <a:gd name="connsiteY2" fmla="*/ 776994 h 776994"/>
                            <a:gd name="connsiteX3" fmla="*/ 0 w 312608"/>
                            <a:gd name="connsiteY3" fmla="*/ 776994 h 776994"/>
                            <a:gd name="connsiteX4" fmla="*/ 0 w 312608"/>
                            <a:gd name="connsiteY4" fmla="*/ 0 h 776994"/>
                            <a:gd name="connsiteX0" fmla="*/ 0 w 325630"/>
                            <a:gd name="connsiteY0" fmla="*/ 0 h 776994"/>
                            <a:gd name="connsiteX1" fmla="*/ 276625 w 325630"/>
                            <a:gd name="connsiteY1" fmla="*/ 0 h 776994"/>
                            <a:gd name="connsiteX2" fmla="*/ 276625 w 325630"/>
                            <a:gd name="connsiteY2" fmla="*/ 776994 h 776994"/>
                            <a:gd name="connsiteX3" fmla="*/ 0 w 325630"/>
                            <a:gd name="connsiteY3" fmla="*/ 776994 h 776994"/>
                            <a:gd name="connsiteX4" fmla="*/ 0 w 325630"/>
                            <a:gd name="connsiteY4" fmla="*/ 0 h 776994"/>
                            <a:gd name="connsiteX0" fmla="*/ 0 w 321918"/>
                            <a:gd name="connsiteY0" fmla="*/ 0 h 776994"/>
                            <a:gd name="connsiteX1" fmla="*/ 276625 w 321918"/>
                            <a:gd name="connsiteY1" fmla="*/ 0 h 776994"/>
                            <a:gd name="connsiteX2" fmla="*/ 276625 w 321918"/>
                            <a:gd name="connsiteY2" fmla="*/ 776994 h 776994"/>
                            <a:gd name="connsiteX3" fmla="*/ 0 w 321918"/>
                            <a:gd name="connsiteY3" fmla="*/ 776994 h 776994"/>
                            <a:gd name="connsiteX4" fmla="*/ 0 w 321918"/>
                            <a:gd name="connsiteY4" fmla="*/ 0 h 776994"/>
                            <a:gd name="connsiteX0" fmla="*/ 0 w 311902"/>
                            <a:gd name="connsiteY0" fmla="*/ 0 h 776994"/>
                            <a:gd name="connsiteX1" fmla="*/ 276625 w 311902"/>
                            <a:gd name="connsiteY1" fmla="*/ 0 h 776994"/>
                            <a:gd name="connsiteX2" fmla="*/ 276625 w 311902"/>
                            <a:gd name="connsiteY2" fmla="*/ 776994 h 776994"/>
                            <a:gd name="connsiteX3" fmla="*/ 0 w 311902"/>
                            <a:gd name="connsiteY3" fmla="*/ 776994 h 776994"/>
                            <a:gd name="connsiteX4" fmla="*/ 0 w 311902"/>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 name="connsiteX0" fmla="*/ 0 w 313873"/>
                            <a:gd name="connsiteY0" fmla="*/ 0 h 776994"/>
                            <a:gd name="connsiteX1" fmla="*/ 276625 w 313873"/>
                            <a:gd name="connsiteY1" fmla="*/ 0 h 776994"/>
                            <a:gd name="connsiteX2" fmla="*/ 276625 w 313873"/>
                            <a:gd name="connsiteY2" fmla="*/ 776994 h 776994"/>
                            <a:gd name="connsiteX3" fmla="*/ 0 w 313873"/>
                            <a:gd name="connsiteY3" fmla="*/ 776994 h 776994"/>
                            <a:gd name="connsiteX4" fmla="*/ 0 w 313873"/>
                            <a:gd name="connsiteY4" fmla="*/ 0 h 77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3" h="776994">
                              <a:moveTo>
                                <a:pt x="0" y="0"/>
                              </a:moveTo>
                              <a:lnTo>
                                <a:pt x="276625" y="0"/>
                              </a:lnTo>
                              <a:cubicBezTo>
                                <a:pt x="338538" y="278047"/>
                                <a:pt x="312344" y="544190"/>
                                <a:pt x="276625" y="776994"/>
                              </a:cubicBezTo>
                              <a:lnTo>
                                <a:pt x="0" y="776994"/>
                              </a:lnTo>
                              <a:cubicBezTo>
                                <a:pt x="50007" y="568002"/>
                                <a:pt x="111919" y="342341"/>
                                <a:pt x="0" y="0"/>
                              </a:cubicBezTo>
                              <a:close/>
                            </a:path>
                          </a:pathLst>
                        </a:custGeom>
                        <a:gradFill>
                          <a:gsLst>
                            <a:gs pos="100000">
                              <a:schemeClr val="bg1">
                                <a:alpha val="20000"/>
                              </a:schemeClr>
                            </a:gs>
                            <a:gs pos="0">
                              <a:srgbClr val="6BAFCD">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sp>
                      <p:nvSpPr>
                        <p:cNvPr id="38" name="Oval 10">
                          <a:extLst>
                            <a:ext uri="{FF2B5EF4-FFF2-40B4-BE49-F238E27FC236}">
                              <a16:creationId xmlns:a16="http://schemas.microsoft.com/office/drawing/2014/main" id="{6586026B-1BC2-405C-9E6D-387B39A11339}"/>
                            </a:ext>
                          </a:extLst>
                        </p:cNvPr>
                        <p:cNvSpPr/>
                        <p:nvPr/>
                      </p:nvSpPr>
                      <p:spPr>
                        <a:xfrm>
                          <a:off x="615791" y="1974249"/>
                          <a:ext cx="419481" cy="296082"/>
                        </a:xfrm>
                        <a:custGeom>
                          <a:avLst/>
                          <a:gdLst>
                            <a:gd name="connsiteX0" fmla="*/ 0 w 3918685"/>
                            <a:gd name="connsiteY0" fmla="*/ 1249143 h 2498286"/>
                            <a:gd name="connsiteX1" fmla="*/ 1959343 w 3918685"/>
                            <a:gd name="connsiteY1" fmla="*/ 0 h 2498286"/>
                            <a:gd name="connsiteX2" fmla="*/ 3918686 w 3918685"/>
                            <a:gd name="connsiteY2" fmla="*/ 1249143 h 2498286"/>
                            <a:gd name="connsiteX3" fmla="*/ 1959343 w 3918685"/>
                            <a:gd name="connsiteY3" fmla="*/ 2498286 h 2498286"/>
                            <a:gd name="connsiteX4" fmla="*/ 0 w 3918685"/>
                            <a:gd name="connsiteY4" fmla="*/ 1249143 h 2498286"/>
                            <a:gd name="connsiteX0" fmla="*/ 8 w 3918694"/>
                            <a:gd name="connsiteY0" fmla="*/ 1372968 h 2622111"/>
                            <a:gd name="connsiteX1" fmla="*/ 1978401 w 3918694"/>
                            <a:gd name="connsiteY1" fmla="*/ 0 h 2622111"/>
                            <a:gd name="connsiteX2" fmla="*/ 3918694 w 3918694"/>
                            <a:gd name="connsiteY2" fmla="*/ 1372968 h 2622111"/>
                            <a:gd name="connsiteX3" fmla="*/ 1959351 w 3918694"/>
                            <a:gd name="connsiteY3" fmla="*/ 2622111 h 2622111"/>
                            <a:gd name="connsiteX4" fmla="*/ 8 w 3918694"/>
                            <a:gd name="connsiteY4" fmla="*/ 1372968 h 2622111"/>
                            <a:gd name="connsiteX0" fmla="*/ 5 w 3985366"/>
                            <a:gd name="connsiteY0" fmla="*/ 1401567 h 2622156"/>
                            <a:gd name="connsiteX1" fmla="*/ 2045073 w 3985366"/>
                            <a:gd name="connsiteY1" fmla="*/ 24 h 2622156"/>
                            <a:gd name="connsiteX2" fmla="*/ 3985366 w 3985366"/>
                            <a:gd name="connsiteY2" fmla="*/ 1372992 h 2622156"/>
                            <a:gd name="connsiteX3" fmla="*/ 2026023 w 3985366"/>
                            <a:gd name="connsiteY3" fmla="*/ 2622135 h 2622156"/>
                            <a:gd name="connsiteX4" fmla="*/ 5 w 3985366"/>
                            <a:gd name="connsiteY4" fmla="*/ 1401567 h 2622156"/>
                            <a:gd name="connsiteX0" fmla="*/ 1481 w 3986842"/>
                            <a:gd name="connsiteY0" fmla="*/ 1401567 h 2622163"/>
                            <a:gd name="connsiteX1" fmla="*/ 2046549 w 3986842"/>
                            <a:gd name="connsiteY1" fmla="*/ 24 h 2622163"/>
                            <a:gd name="connsiteX2" fmla="*/ 3986842 w 3986842"/>
                            <a:gd name="connsiteY2" fmla="*/ 1372992 h 2622163"/>
                            <a:gd name="connsiteX3" fmla="*/ 2027499 w 3986842"/>
                            <a:gd name="connsiteY3" fmla="*/ 2622135 h 2622163"/>
                            <a:gd name="connsiteX4" fmla="*/ 1481 w 3986842"/>
                            <a:gd name="connsiteY4" fmla="*/ 1401567 h 2622163"/>
                            <a:gd name="connsiteX0" fmla="*/ 1736 w 3987097"/>
                            <a:gd name="connsiteY0" fmla="*/ 1409418 h 2630014"/>
                            <a:gd name="connsiteX1" fmla="*/ 2046804 w 3987097"/>
                            <a:gd name="connsiteY1" fmla="*/ 7875 h 2630014"/>
                            <a:gd name="connsiteX2" fmla="*/ 3987097 w 3987097"/>
                            <a:gd name="connsiteY2" fmla="*/ 1380843 h 2630014"/>
                            <a:gd name="connsiteX3" fmla="*/ 2027754 w 3987097"/>
                            <a:gd name="connsiteY3" fmla="*/ 2629986 h 2630014"/>
                            <a:gd name="connsiteX4" fmla="*/ 1736 w 3987097"/>
                            <a:gd name="connsiteY4" fmla="*/ 1409418 h 2630014"/>
                            <a:gd name="connsiteX0" fmla="*/ 6 w 3985367"/>
                            <a:gd name="connsiteY0" fmla="*/ 1446056 h 2666645"/>
                            <a:gd name="connsiteX1" fmla="*/ 2045074 w 3985367"/>
                            <a:gd name="connsiteY1" fmla="*/ 6413 h 2666645"/>
                            <a:gd name="connsiteX2" fmla="*/ 3985367 w 3985367"/>
                            <a:gd name="connsiteY2" fmla="*/ 1417481 h 2666645"/>
                            <a:gd name="connsiteX3" fmla="*/ 2026024 w 3985367"/>
                            <a:gd name="connsiteY3" fmla="*/ 2666624 h 2666645"/>
                            <a:gd name="connsiteX4" fmla="*/ 6 w 3985367"/>
                            <a:gd name="connsiteY4" fmla="*/ 1446056 h 2666645"/>
                            <a:gd name="connsiteX0" fmla="*/ 6 w 3985367"/>
                            <a:gd name="connsiteY0" fmla="*/ 1442248 h 2662837"/>
                            <a:gd name="connsiteX1" fmla="*/ 2045074 w 3985367"/>
                            <a:gd name="connsiteY1" fmla="*/ 2605 h 2662837"/>
                            <a:gd name="connsiteX2" fmla="*/ 3985367 w 3985367"/>
                            <a:gd name="connsiteY2" fmla="*/ 1413673 h 2662837"/>
                            <a:gd name="connsiteX3" fmla="*/ 2026024 w 3985367"/>
                            <a:gd name="connsiteY3" fmla="*/ 2662816 h 2662837"/>
                            <a:gd name="connsiteX4" fmla="*/ 6 w 3985367"/>
                            <a:gd name="connsiteY4" fmla="*/ 1442248 h 2662837"/>
                            <a:gd name="connsiteX0" fmla="*/ 6 w 3985367"/>
                            <a:gd name="connsiteY0" fmla="*/ 1440053 h 2660642"/>
                            <a:gd name="connsiteX1" fmla="*/ 2045074 w 3985367"/>
                            <a:gd name="connsiteY1" fmla="*/ 410 h 2660642"/>
                            <a:gd name="connsiteX2" fmla="*/ 3985367 w 3985367"/>
                            <a:gd name="connsiteY2" fmla="*/ 1411478 h 2660642"/>
                            <a:gd name="connsiteX3" fmla="*/ 2026024 w 3985367"/>
                            <a:gd name="connsiteY3" fmla="*/ 2660621 h 2660642"/>
                            <a:gd name="connsiteX4" fmla="*/ 6 w 3985367"/>
                            <a:gd name="connsiteY4" fmla="*/ 1440053 h 2660642"/>
                            <a:gd name="connsiteX0" fmla="*/ 50 w 3985411"/>
                            <a:gd name="connsiteY0" fmla="*/ 1440063 h 2813049"/>
                            <a:gd name="connsiteX1" fmla="*/ 2045118 w 3985411"/>
                            <a:gd name="connsiteY1" fmla="*/ 420 h 2813049"/>
                            <a:gd name="connsiteX2" fmla="*/ 3985411 w 3985411"/>
                            <a:gd name="connsiteY2" fmla="*/ 1411488 h 2813049"/>
                            <a:gd name="connsiteX3" fmla="*/ 1987968 w 3985411"/>
                            <a:gd name="connsiteY3" fmla="*/ 2813031 h 2813049"/>
                            <a:gd name="connsiteX4" fmla="*/ 50 w 3985411"/>
                            <a:gd name="connsiteY4" fmla="*/ 1440063 h 2813049"/>
                            <a:gd name="connsiteX0" fmla="*/ 89 w 3985450"/>
                            <a:gd name="connsiteY0" fmla="*/ 1440063 h 2813096"/>
                            <a:gd name="connsiteX1" fmla="*/ 2045157 w 3985450"/>
                            <a:gd name="connsiteY1" fmla="*/ 420 h 2813096"/>
                            <a:gd name="connsiteX2" fmla="*/ 3985450 w 3985450"/>
                            <a:gd name="connsiteY2" fmla="*/ 1411488 h 2813096"/>
                            <a:gd name="connsiteX3" fmla="*/ 1988007 w 3985450"/>
                            <a:gd name="connsiteY3" fmla="*/ 2813031 h 2813096"/>
                            <a:gd name="connsiteX4" fmla="*/ 89 w 3985450"/>
                            <a:gd name="connsiteY4" fmla="*/ 1440063 h 2813096"/>
                            <a:gd name="connsiteX0" fmla="*/ 69 w 3985430"/>
                            <a:gd name="connsiteY0" fmla="*/ 1440063 h 2813049"/>
                            <a:gd name="connsiteX1" fmla="*/ 2045137 w 3985430"/>
                            <a:gd name="connsiteY1" fmla="*/ 420 h 2813049"/>
                            <a:gd name="connsiteX2" fmla="*/ 3985430 w 3985430"/>
                            <a:gd name="connsiteY2" fmla="*/ 1411488 h 2813049"/>
                            <a:gd name="connsiteX3" fmla="*/ 1987987 w 3985430"/>
                            <a:gd name="connsiteY3" fmla="*/ 2813031 h 2813049"/>
                            <a:gd name="connsiteX4" fmla="*/ 69 w 3985430"/>
                            <a:gd name="connsiteY4" fmla="*/ 1440063 h 281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430" h="2813049">
                              <a:moveTo>
                                <a:pt x="69" y="1440063"/>
                              </a:moveTo>
                              <a:cubicBezTo>
                                <a:pt x="9594" y="971295"/>
                                <a:pt x="780835" y="-23393"/>
                                <a:pt x="2045137" y="420"/>
                              </a:cubicBezTo>
                              <a:cubicBezTo>
                                <a:pt x="3309439" y="24233"/>
                                <a:pt x="3985430" y="721605"/>
                                <a:pt x="3985430" y="1411488"/>
                              </a:cubicBezTo>
                              <a:cubicBezTo>
                                <a:pt x="3985430" y="2101371"/>
                                <a:pt x="2995114" y="2808269"/>
                                <a:pt x="1987987" y="2813031"/>
                              </a:cubicBezTo>
                              <a:cubicBezTo>
                                <a:pt x="980860" y="2817793"/>
                                <a:pt x="-9456" y="1908831"/>
                                <a:pt x="69" y="1440063"/>
                              </a:cubicBezTo>
                              <a:close/>
                            </a:path>
                          </a:pathLst>
                        </a:custGeom>
                        <a:solidFill>
                          <a:schemeClr val="bg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39" name="Freeform: Shape 380">
                          <a:extLst>
                            <a:ext uri="{FF2B5EF4-FFF2-40B4-BE49-F238E27FC236}">
                              <a16:creationId xmlns:a16="http://schemas.microsoft.com/office/drawing/2014/main" id="{63FD4DDF-5928-46BF-ABBA-324AFEE60BE9}"/>
                            </a:ext>
                          </a:extLst>
                        </p:cNvPr>
                        <p:cNvSpPr/>
                        <p:nvPr/>
                      </p:nvSpPr>
                      <p:spPr>
                        <a:xfrm>
                          <a:off x="618017" y="2251338"/>
                          <a:ext cx="456618" cy="221755"/>
                        </a:xfrm>
                        <a:custGeom>
                          <a:avLst/>
                          <a:gdLst>
                            <a:gd name="connsiteX0" fmla="*/ 4211 w 4983480"/>
                            <a:gd name="connsiteY0" fmla="*/ 0 h 2577047"/>
                            <a:gd name="connsiteX1" fmla="*/ 12865 w 4983480"/>
                            <a:gd name="connsiteY1" fmla="*/ 171497 h 2577047"/>
                            <a:gd name="connsiteX2" fmla="*/ 2491740 w 4983480"/>
                            <a:gd name="connsiteY2" fmla="*/ 2410132 h 2577047"/>
                            <a:gd name="connsiteX3" fmla="*/ 4970615 w 4983480"/>
                            <a:gd name="connsiteY3" fmla="*/ 171497 h 2577047"/>
                            <a:gd name="connsiteX4" fmla="*/ 4979269 w 4983480"/>
                            <a:gd name="connsiteY4" fmla="*/ 0 h 2577047"/>
                            <a:gd name="connsiteX5" fmla="*/ 4983480 w 4983480"/>
                            <a:gd name="connsiteY5" fmla="*/ 83457 h 2577047"/>
                            <a:gd name="connsiteX6" fmla="*/ 2491740 w 4983480"/>
                            <a:gd name="connsiteY6" fmla="*/ 2577047 h 2577047"/>
                            <a:gd name="connsiteX7" fmla="*/ 0 w 4983480"/>
                            <a:gd name="connsiteY7" fmla="*/ 83457 h 2577047"/>
                            <a:gd name="connsiteX8" fmla="*/ 4211 w 4983480"/>
                            <a:gd name="connsiteY8" fmla="*/ 0 h 2577047"/>
                            <a:gd name="connsiteX0" fmla="*/ 4211 w 4983480"/>
                            <a:gd name="connsiteY0" fmla="*/ 0 h 2577047"/>
                            <a:gd name="connsiteX1" fmla="*/ 2491740 w 4983480"/>
                            <a:gd name="connsiteY1" fmla="*/ 2410132 h 2577047"/>
                            <a:gd name="connsiteX2" fmla="*/ 4970615 w 4983480"/>
                            <a:gd name="connsiteY2" fmla="*/ 171497 h 2577047"/>
                            <a:gd name="connsiteX3" fmla="*/ 4979269 w 4983480"/>
                            <a:gd name="connsiteY3" fmla="*/ 0 h 2577047"/>
                            <a:gd name="connsiteX4" fmla="*/ 4983480 w 4983480"/>
                            <a:gd name="connsiteY4" fmla="*/ 83457 h 2577047"/>
                            <a:gd name="connsiteX5" fmla="*/ 2491740 w 4983480"/>
                            <a:gd name="connsiteY5" fmla="*/ 2577047 h 2577047"/>
                            <a:gd name="connsiteX6" fmla="*/ 0 w 4983480"/>
                            <a:gd name="connsiteY6" fmla="*/ 83457 h 2577047"/>
                            <a:gd name="connsiteX7" fmla="*/ 4211 w 4983480"/>
                            <a:gd name="connsiteY7" fmla="*/ 0 h 2577047"/>
                            <a:gd name="connsiteX0" fmla="*/ 0 w 4979269"/>
                            <a:gd name="connsiteY0" fmla="*/ 0 h 2577047"/>
                            <a:gd name="connsiteX1" fmla="*/ 2487529 w 4979269"/>
                            <a:gd name="connsiteY1" fmla="*/ 2410132 h 2577047"/>
                            <a:gd name="connsiteX2" fmla="*/ 4966404 w 4979269"/>
                            <a:gd name="connsiteY2" fmla="*/ 171497 h 2577047"/>
                            <a:gd name="connsiteX3" fmla="*/ 4975058 w 4979269"/>
                            <a:gd name="connsiteY3" fmla="*/ 0 h 2577047"/>
                            <a:gd name="connsiteX4" fmla="*/ 4979269 w 4979269"/>
                            <a:gd name="connsiteY4" fmla="*/ 83457 h 2577047"/>
                            <a:gd name="connsiteX5" fmla="*/ 2487529 w 4979269"/>
                            <a:gd name="connsiteY5" fmla="*/ 2577047 h 2577047"/>
                            <a:gd name="connsiteX6" fmla="*/ 0 w 4979269"/>
                            <a:gd name="connsiteY6" fmla="*/ 0 h 2577047"/>
                            <a:gd name="connsiteX0" fmla="*/ 0 w 4483969"/>
                            <a:gd name="connsiteY0" fmla="*/ 1612900 h 2577047"/>
                            <a:gd name="connsiteX1" fmla="*/ 1992229 w 4483969"/>
                            <a:gd name="connsiteY1" fmla="*/ 2410132 h 2577047"/>
                            <a:gd name="connsiteX2" fmla="*/ 4471104 w 4483969"/>
                            <a:gd name="connsiteY2" fmla="*/ 171497 h 2577047"/>
                            <a:gd name="connsiteX3" fmla="*/ 4479758 w 4483969"/>
                            <a:gd name="connsiteY3" fmla="*/ 0 h 2577047"/>
                            <a:gd name="connsiteX4" fmla="*/ 4483969 w 4483969"/>
                            <a:gd name="connsiteY4" fmla="*/ 83457 h 2577047"/>
                            <a:gd name="connsiteX5" fmla="*/ 1992229 w 4483969"/>
                            <a:gd name="connsiteY5" fmla="*/ 2577047 h 2577047"/>
                            <a:gd name="connsiteX6" fmla="*/ 0 w 4483969"/>
                            <a:gd name="connsiteY6" fmla="*/ 1612900 h 25770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612900 h 2640547"/>
                            <a:gd name="connsiteX1" fmla="*/ 1992229 w 4483969"/>
                            <a:gd name="connsiteY1" fmla="*/ 2410132 h 2640547"/>
                            <a:gd name="connsiteX2" fmla="*/ 4471104 w 4483969"/>
                            <a:gd name="connsiteY2" fmla="*/ 171497 h 2640547"/>
                            <a:gd name="connsiteX3" fmla="*/ 4479758 w 4483969"/>
                            <a:gd name="connsiteY3" fmla="*/ 0 h 2640547"/>
                            <a:gd name="connsiteX4" fmla="*/ 4483969 w 4483969"/>
                            <a:gd name="connsiteY4" fmla="*/ 83457 h 2640547"/>
                            <a:gd name="connsiteX5" fmla="*/ 1979529 w 4483969"/>
                            <a:gd name="connsiteY5" fmla="*/ 2640547 h 2640547"/>
                            <a:gd name="connsiteX6" fmla="*/ 0 w 4483969"/>
                            <a:gd name="connsiteY6" fmla="*/ 1612900 h 2640547"/>
                            <a:gd name="connsiteX0" fmla="*/ 0 w 4483969"/>
                            <a:gd name="connsiteY0" fmla="*/ 1529443 h 2557090"/>
                            <a:gd name="connsiteX1" fmla="*/ 1992229 w 4483969"/>
                            <a:gd name="connsiteY1" fmla="*/ 2326675 h 2557090"/>
                            <a:gd name="connsiteX2" fmla="*/ 4471104 w 4483969"/>
                            <a:gd name="connsiteY2" fmla="*/ 88040 h 2557090"/>
                            <a:gd name="connsiteX3" fmla="*/ 4483969 w 4483969"/>
                            <a:gd name="connsiteY3" fmla="*/ 0 h 2557090"/>
                            <a:gd name="connsiteX4" fmla="*/ 1979529 w 4483969"/>
                            <a:gd name="connsiteY4" fmla="*/ 2557090 h 2557090"/>
                            <a:gd name="connsiteX5" fmla="*/ 0 w 4483969"/>
                            <a:gd name="connsiteY5" fmla="*/ 1529443 h 255709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471104"/>
                            <a:gd name="connsiteY0" fmla="*/ 1441403 h 2469050"/>
                            <a:gd name="connsiteX1" fmla="*/ 1992229 w 4471104"/>
                            <a:gd name="connsiteY1" fmla="*/ 2238635 h 2469050"/>
                            <a:gd name="connsiteX2" fmla="*/ 4471104 w 4471104"/>
                            <a:gd name="connsiteY2" fmla="*/ 0 h 2469050"/>
                            <a:gd name="connsiteX3" fmla="*/ 1979529 w 4471104"/>
                            <a:gd name="connsiteY3" fmla="*/ 2469050 h 2469050"/>
                            <a:gd name="connsiteX4" fmla="*/ 0 w 4471104"/>
                            <a:gd name="connsiteY4" fmla="*/ 1441403 h 2469050"/>
                            <a:gd name="connsiteX0" fmla="*/ 0 w 4645164"/>
                            <a:gd name="connsiteY0" fmla="*/ 1501001 h 2528648"/>
                            <a:gd name="connsiteX1" fmla="*/ 1992229 w 4645164"/>
                            <a:gd name="connsiteY1" fmla="*/ 2298233 h 2528648"/>
                            <a:gd name="connsiteX2" fmla="*/ 4164164 w 4645164"/>
                            <a:gd name="connsiteY2" fmla="*/ 891399 h 2528648"/>
                            <a:gd name="connsiteX3" fmla="*/ 4471104 w 4645164"/>
                            <a:gd name="connsiteY3" fmla="*/ 59598 h 2528648"/>
                            <a:gd name="connsiteX4" fmla="*/ 1979529 w 4645164"/>
                            <a:gd name="connsiteY4" fmla="*/ 2528648 h 2528648"/>
                            <a:gd name="connsiteX5" fmla="*/ 0 w 4645164"/>
                            <a:gd name="connsiteY5" fmla="*/ 1501001 h 2528648"/>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648533"/>
                            <a:gd name="connsiteY0" fmla="*/ 1498014 h 2525661"/>
                            <a:gd name="connsiteX1" fmla="*/ 1992229 w 4648533"/>
                            <a:gd name="connsiteY1" fmla="*/ 2295246 h 2525661"/>
                            <a:gd name="connsiteX2" fmla="*/ 4176864 w 4648533"/>
                            <a:gd name="connsiteY2" fmla="*/ 939212 h 2525661"/>
                            <a:gd name="connsiteX3" fmla="*/ 4471104 w 4648533"/>
                            <a:gd name="connsiteY3" fmla="*/ 56611 h 2525661"/>
                            <a:gd name="connsiteX4" fmla="*/ 1979529 w 4648533"/>
                            <a:gd name="connsiteY4" fmla="*/ 2525661 h 2525661"/>
                            <a:gd name="connsiteX5" fmla="*/ 0 w 4648533"/>
                            <a:gd name="connsiteY5" fmla="*/ 1498014 h 2525661"/>
                            <a:gd name="connsiteX0" fmla="*/ 0 w 4533170"/>
                            <a:gd name="connsiteY0" fmla="*/ 1471338 h 2498985"/>
                            <a:gd name="connsiteX1" fmla="*/ 1992229 w 4533170"/>
                            <a:gd name="connsiteY1" fmla="*/ 2268570 h 2498985"/>
                            <a:gd name="connsiteX2" fmla="*/ 4176864 w 4533170"/>
                            <a:gd name="connsiteY2" fmla="*/ 912536 h 2498985"/>
                            <a:gd name="connsiteX3" fmla="*/ 4471104 w 4533170"/>
                            <a:gd name="connsiteY3" fmla="*/ 29935 h 2498985"/>
                            <a:gd name="connsiteX4" fmla="*/ 1979529 w 4533170"/>
                            <a:gd name="connsiteY4" fmla="*/ 2498985 h 2498985"/>
                            <a:gd name="connsiteX5" fmla="*/ 0 w 4533170"/>
                            <a:gd name="connsiteY5" fmla="*/ 1471338 h 2498985"/>
                            <a:gd name="connsiteX0" fmla="*/ 0 w 4533170"/>
                            <a:gd name="connsiteY0" fmla="*/ 1475032 h 2502679"/>
                            <a:gd name="connsiteX1" fmla="*/ 1992229 w 4533170"/>
                            <a:gd name="connsiteY1" fmla="*/ 2272264 h 2502679"/>
                            <a:gd name="connsiteX2" fmla="*/ 4176864 w 4533170"/>
                            <a:gd name="connsiteY2" fmla="*/ 713030 h 2502679"/>
                            <a:gd name="connsiteX3" fmla="*/ 4471104 w 4533170"/>
                            <a:gd name="connsiteY3" fmla="*/ 33629 h 2502679"/>
                            <a:gd name="connsiteX4" fmla="*/ 1979529 w 4533170"/>
                            <a:gd name="connsiteY4" fmla="*/ 2502679 h 2502679"/>
                            <a:gd name="connsiteX5" fmla="*/ 0 w 4533170"/>
                            <a:gd name="connsiteY5" fmla="*/ 1475032 h 2502679"/>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537811"/>
                            <a:gd name="connsiteY0" fmla="*/ 1481993 h 2509640"/>
                            <a:gd name="connsiteX1" fmla="*/ 1992229 w 4537811"/>
                            <a:gd name="connsiteY1" fmla="*/ 2279225 h 2509640"/>
                            <a:gd name="connsiteX2" fmla="*/ 4176864 w 4537811"/>
                            <a:gd name="connsiteY2" fmla="*/ 719991 h 2509640"/>
                            <a:gd name="connsiteX3" fmla="*/ 4471104 w 4537811"/>
                            <a:gd name="connsiteY3" fmla="*/ 40590 h 2509640"/>
                            <a:gd name="connsiteX4" fmla="*/ 1979529 w 4537811"/>
                            <a:gd name="connsiteY4" fmla="*/ 2509640 h 2509640"/>
                            <a:gd name="connsiteX5" fmla="*/ 0 w 4537811"/>
                            <a:gd name="connsiteY5" fmla="*/ 1481993 h 2509640"/>
                            <a:gd name="connsiteX0" fmla="*/ 0 w 4471104"/>
                            <a:gd name="connsiteY0" fmla="*/ 1441403 h 2469050"/>
                            <a:gd name="connsiteX1" fmla="*/ 1992229 w 4471104"/>
                            <a:gd name="connsiteY1" fmla="*/ 2238635 h 2469050"/>
                            <a:gd name="connsiteX2" fmla="*/ 4176864 w 4471104"/>
                            <a:gd name="connsiteY2" fmla="*/ 679401 h 2469050"/>
                            <a:gd name="connsiteX3" fmla="*/ 4471104 w 4471104"/>
                            <a:gd name="connsiteY3" fmla="*/ 0 h 2469050"/>
                            <a:gd name="connsiteX4" fmla="*/ 1979529 w 4471104"/>
                            <a:gd name="connsiteY4" fmla="*/ 2469050 h 2469050"/>
                            <a:gd name="connsiteX5" fmla="*/ 0 w 4471104"/>
                            <a:gd name="connsiteY5" fmla="*/ 1441403 h 24690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46750"/>
                            <a:gd name="connsiteX1" fmla="*/ 1992229 w 4331404"/>
                            <a:gd name="connsiteY1" fmla="*/ 1616335 h 1846750"/>
                            <a:gd name="connsiteX2" fmla="*/ 4176864 w 4331404"/>
                            <a:gd name="connsiteY2" fmla="*/ 57101 h 1846750"/>
                            <a:gd name="connsiteX3" fmla="*/ 4331404 w 4331404"/>
                            <a:gd name="connsiteY3" fmla="*/ 0 h 1846750"/>
                            <a:gd name="connsiteX4" fmla="*/ 1979529 w 4331404"/>
                            <a:gd name="connsiteY4" fmla="*/ 1846750 h 1846750"/>
                            <a:gd name="connsiteX5" fmla="*/ 0 w 4331404"/>
                            <a:gd name="connsiteY5" fmla="*/ 819103 h 184675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1404"/>
                            <a:gd name="connsiteY0" fmla="*/ 819103 h 1861990"/>
                            <a:gd name="connsiteX1" fmla="*/ 1992229 w 4331404"/>
                            <a:gd name="connsiteY1" fmla="*/ 1616335 h 1861990"/>
                            <a:gd name="connsiteX2" fmla="*/ 4176864 w 4331404"/>
                            <a:gd name="connsiteY2" fmla="*/ 57101 h 1861990"/>
                            <a:gd name="connsiteX3" fmla="*/ 4331404 w 4331404"/>
                            <a:gd name="connsiteY3" fmla="*/ 0 h 1861990"/>
                            <a:gd name="connsiteX4" fmla="*/ 1979529 w 4331404"/>
                            <a:gd name="connsiteY4" fmla="*/ 1861990 h 1861990"/>
                            <a:gd name="connsiteX5" fmla="*/ 0 w 4331404"/>
                            <a:gd name="connsiteY5" fmla="*/ 819103 h 1861990"/>
                            <a:gd name="connsiteX0" fmla="*/ 0 w 4337046"/>
                            <a:gd name="connsiteY0" fmla="*/ 1059073 h 2101960"/>
                            <a:gd name="connsiteX1" fmla="*/ 1992229 w 4337046"/>
                            <a:gd name="connsiteY1" fmla="*/ 1856305 h 2101960"/>
                            <a:gd name="connsiteX2" fmla="*/ 4176864 w 4337046"/>
                            <a:gd name="connsiteY2" fmla="*/ 297071 h 2101960"/>
                            <a:gd name="connsiteX3" fmla="*/ 4331404 w 4337046"/>
                            <a:gd name="connsiteY3" fmla="*/ 239970 h 2101960"/>
                            <a:gd name="connsiteX4" fmla="*/ 1979529 w 4337046"/>
                            <a:gd name="connsiteY4" fmla="*/ 2101960 h 2101960"/>
                            <a:gd name="connsiteX5" fmla="*/ 0 w 4337046"/>
                            <a:gd name="connsiteY5" fmla="*/ 1059073 h 2101960"/>
                            <a:gd name="connsiteX0" fmla="*/ 0 w 4417356"/>
                            <a:gd name="connsiteY0" fmla="*/ 940494 h 1983381"/>
                            <a:gd name="connsiteX1" fmla="*/ 1992229 w 4417356"/>
                            <a:gd name="connsiteY1" fmla="*/ 1737726 h 1983381"/>
                            <a:gd name="connsiteX2" fmla="*/ 4176864 w 4417356"/>
                            <a:gd name="connsiteY2" fmla="*/ 178492 h 1983381"/>
                            <a:gd name="connsiteX3" fmla="*/ 3930484 w 4417356"/>
                            <a:gd name="connsiteY3" fmla="*/ 181032 h 1983381"/>
                            <a:gd name="connsiteX4" fmla="*/ 4331404 w 4417356"/>
                            <a:gd name="connsiteY4" fmla="*/ 121391 h 1983381"/>
                            <a:gd name="connsiteX5" fmla="*/ 1979529 w 4417356"/>
                            <a:gd name="connsiteY5" fmla="*/ 1983381 h 1983381"/>
                            <a:gd name="connsiteX6" fmla="*/ 0 w 4417356"/>
                            <a:gd name="connsiteY6" fmla="*/ 940494 h 1983381"/>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2687"/>
                            <a:gd name="connsiteY0" fmla="*/ 892646 h 1935533"/>
                            <a:gd name="connsiteX1" fmla="*/ 1992229 w 4412687"/>
                            <a:gd name="connsiteY1" fmla="*/ 1689878 h 1935533"/>
                            <a:gd name="connsiteX2" fmla="*/ 4176864 w 4412687"/>
                            <a:gd name="connsiteY2" fmla="*/ 130644 h 1935533"/>
                            <a:gd name="connsiteX3" fmla="*/ 3877144 w 4412687"/>
                            <a:gd name="connsiteY3" fmla="*/ 498944 h 1935533"/>
                            <a:gd name="connsiteX4" fmla="*/ 4331404 w 4412687"/>
                            <a:gd name="connsiteY4" fmla="*/ 73543 h 1935533"/>
                            <a:gd name="connsiteX5" fmla="*/ 1979529 w 4412687"/>
                            <a:gd name="connsiteY5" fmla="*/ 1935533 h 1935533"/>
                            <a:gd name="connsiteX6" fmla="*/ 0 w 4412687"/>
                            <a:gd name="connsiteY6" fmla="*/ 892646 h 1935533"/>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8067"/>
                            <a:gd name="connsiteY0" fmla="*/ 1255202 h 2298089"/>
                            <a:gd name="connsiteX1" fmla="*/ 1992229 w 4418067"/>
                            <a:gd name="connsiteY1" fmla="*/ 2052434 h 2298089"/>
                            <a:gd name="connsiteX2" fmla="*/ 4176864 w 4418067"/>
                            <a:gd name="connsiteY2" fmla="*/ 493200 h 2298089"/>
                            <a:gd name="connsiteX3" fmla="*/ 3938104 w 4418067"/>
                            <a:gd name="connsiteY3" fmla="*/ 440 h 2298089"/>
                            <a:gd name="connsiteX4" fmla="*/ 4331404 w 4418067"/>
                            <a:gd name="connsiteY4" fmla="*/ 436099 h 2298089"/>
                            <a:gd name="connsiteX5" fmla="*/ 1979529 w 4418067"/>
                            <a:gd name="connsiteY5" fmla="*/ 2298089 h 2298089"/>
                            <a:gd name="connsiteX6" fmla="*/ 0 w 4418067"/>
                            <a:gd name="connsiteY6" fmla="*/ 1255202 h 2298089"/>
                            <a:gd name="connsiteX0" fmla="*/ 0 w 4414624"/>
                            <a:gd name="connsiteY0" fmla="*/ 893879 h 1936766"/>
                            <a:gd name="connsiteX1" fmla="*/ 1992229 w 4414624"/>
                            <a:gd name="connsiteY1" fmla="*/ 1691111 h 1936766"/>
                            <a:gd name="connsiteX2" fmla="*/ 4176864 w 4414624"/>
                            <a:gd name="connsiteY2" fmla="*/ 131877 h 1936766"/>
                            <a:gd name="connsiteX3" fmla="*/ 3900004 w 4414624"/>
                            <a:gd name="connsiteY3" fmla="*/ 484937 h 1936766"/>
                            <a:gd name="connsiteX4" fmla="*/ 4331404 w 4414624"/>
                            <a:gd name="connsiteY4" fmla="*/ 74776 h 1936766"/>
                            <a:gd name="connsiteX5" fmla="*/ 1979529 w 4414624"/>
                            <a:gd name="connsiteY5" fmla="*/ 1936766 h 1936766"/>
                            <a:gd name="connsiteX6" fmla="*/ 0 w 4414624"/>
                            <a:gd name="connsiteY6" fmla="*/ 893879 h 1936766"/>
                            <a:gd name="connsiteX0" fmla="*/ 0 w 4331451"/>
                            <a:gd name="connsiteY0" fmla="*/ 1069622 h 2112509"/>
                            <a:gd name="connsiteX1" fmla="*/ 1992229 w 4331451"/>
                            <a:gd name="connsiteY1" fmla="*/ 1866854 h 2112509"/>
                            <a:gd name="connsiteX2" fmla="*/ 4176864 w 4331451"/>
                            <a:gd name="connsiteY2" fmla="*/ 307620 h 2112509"/>
                            <a:gd name="connsiteX3" fmla="*/ 3900004 w 4331451"/>
                            <a:gd name="connsiteY3" fmla="*/ 660680 h 2112509"/>
                            <a:gd name="connsiteX4" fmla="*/ 4331404 w 4331451"/>
                            <a:gd name="connsiteY4" fmla="*/ 250519 h 2112509"/>
                            <a:gd name="connsiteX5" fmla="*/ 1979529 w 4331451"/>
                            <a:gd name="connsiteY5" fmla="*/ 2112509 h 2112509"/>
                            <a:gd name="connsiteX6" fmla="*/ 0 w 4331451"/>
                            <a:gd name="connsiteY6" fmla="*/ 1069622 h 2112509"/>
                            <a:gd name="connsiteX0" fmla="*/ 0 w 4331437"/>
                            <a:gd name="connsiteY0" fmla="*/ 1079144 h 2122031"/>
                            <a:gd name="connsiteX1" fmla="*/ 1992229 w 4331437"/>
                            <a:gd name="connsiteY1" fmla="*/ 1876376 h 2122031"/>
                            <a:gd name="connsiteX2" fmla="*/ 4176864 w 4331437"/>
                            <a:gd name="connsiteY2" fmla="*/ 317142 h 2122031"/>
                            <a:gd name="connsiteX3" fmla="*/ 3724744 w 4331437"/>
                            <a:gd name="connsiteY3" fmla="*/ 609242 h 2122031"/>
                            <a:gd name="connsiteX4" fmla="*/ 4331404 w 4331437"/>
                            <a:gd name="connsiteY4" fmla="*/ 260041 h 2122031"/>
                            <a:gd name="connsiteX5" fmla="*/ 1979529 w 4331437"/>
                            <a:gd name="connsiteY5" fmla="*/ 2122031 h 2122031"/>
                            <a:gd name="connsiteX6" fmla="*/ 0 w 4331437"/>
                            <a:gd name="connsiteY6" fmla="*/ 1079144 h 2122031"/>
                            <a:gd name="connsiteX0" fmla="*/ 0 w 4405593"/>
                            <a:gd name="connsiteY0" fmla="*/ 917086 h 1959973"/>
                            <a:gd name="connsiteX1" fmla="*/ 1992229 w 4405593"/>
                            <a:gd name="connsiteY1" fmla="*/ 1714318 h 1959973"/>
                            <a:gd name="connsiteX2" fmla="*/ 4176864 w 4405593"/>
                            <a:gd name="connsiteY2" fmla="*/ 155084 h 1959973"/>
                            <a:gd name="connsiteX3" fmla="*/ 3724744 w 4405593"/>
                            <a:gd name="connsiteY3" fmla="*/ 447184 h 1959973"/>
                            <a:gd name="connsiteX4" fmla="*/ 3808566 w 4405593"/>
                            <a:gd name="connsiteY4" fmla="*/ 279544 h 1959973"/>
                            <a:gd name="connsiteX5" fmla="*/ 4331404 w 4405593"/>
                            <a:gd name="connsiteY5" fmla="*/ 97983 h 1959973"/>
                            <a:gd name="connsiteX6" fmla="*/ 1979529 w 4405593"/>
                            <a:gd name="connsiteY6" fmla="*/ 1959973 h 1959973"/>
                            <a:gd name="connsiteX7" fmla="*/ 0 w 4405593"/>
                            <a:gd name="connsiteY7" fmla="*/ 917086 h 1959973"/>
                            <a:gd name="connsiteX0" fmla="*/ 0 w 4405593"/>
                            <a:gd name="connsiteY0" fmla="*/ 917086 h 1959973"/>
                            <a:gd name="connsiteX1" fmla="*/ 1992229 w 4405593"/>
                            <a:gd name="connsiteY1" fmla="*/ 1714318 h 1959973"/>
                            <a:gd name="connsiteX2" fmla="*/ 4176864 w 4405593"/>
                            <a:gd name="connsiteY2" fmla="*/ 155084 h 1959973"/>
                            <a:gd name="connsiteX3" fmla="*/ 3808566 w 4405593"/>
                            <a:gd name="connsiteY3" fmla="*/ 279544 h 1959973"/>
                            <a:gd name="connsiteX4" fmla="*/ 4331404 w 4405593"/>
                            <a:gd name="connsiteY4" fmla="*/ 97983 h 1959973"/>
                            <a:gd name="connsiteX5" fmla="*/ 1979529 w 4405593"/>
                            <a:gd name="connsiteY5" fmla="*/ 1959973 h 1959973"/>
                            <a:gd name="connsiteX6" fmla="*/ 0 w 4405593"/>
                            <a:gd name="connsiteY6" fmla="*/ 917086 h 1959973"/>
                            <a:gd name="connsiteX0" fmla="*/ 0 w 4414868"/>
                            <a:gd name="connsiteY0" fmla="*/ 1063858 h 2106745"/>
                            <a:gd name="connsiteX1" fmla="*/ 1992229 w 4414868"/>
                            <a:gd name="connsiteY1" fmla="*/ 1861090 h 2106745"/>
                            <a:gd name="connsiteX2" fmla="*/ 4176864 w 4414868"/>
                            <a:gd name="connsiteY2" fmla="*/ 301856 h 2106745"/>
                            <a:gd name="connsiteX3" fmla="*/ 3808566 w 4414868"/>
                            <a:gd name="connsiteY3" fmla="*/ 426316 h 2106745"/>
                            <a:gd name="connsiteX4" fmla="*/ 4331404 w 4414868"/>
                            <a:gd name="connsiteY4" fmla="*/ 244755 h 2106745"/>
                            <a:gd name="connsiteX5" fmla="*/ 1979529 w 4414868"/>
                            <a:gd name="connsiteY5" fmla="*/ 2106745 h 2106745"/>
                            <a:gd name="connsiteX6" fmla="*/ 0 w 4414868"/>
                            <a:gd name="connsiteY6" fmla="*/ 1063858 h 2106745"/>
                            <a:gd name="connsiteX0" fmla="*/ 0 w 4409071"/>
                            <a:gd name="connsiteY0" fmla="*/ 991828 h 2034715"/>
                            <a:gd name="connsiteX1" fmla="*/ 1992229 w 4409071"/>
                            <a:gd name="connsiteY1" fmla="*/ 1789060 h 2034715"/>
                            <a:gd name="connsiteX2" fmla="*/ 4176864 w 4409071"/>
                            <a:gd name="connsiteY2" fmla="*/ 229826 h 2034715"/>
                            <a:gd name="connsiteX3" fmla="*/ 3808566 w 4409071"/>
                            <a:gd name="connsiteY3" fmla="*/ 354286 h 2034715"/>
                            <a:gd name="connsiteX4" fmla="*/ 4331404 w 4409071"/>
                            <a:gd name="connsiteY4" fmla="*/ 172725 h 2034715"/>
                            <a:gd name="connsiteX5" fmla="*/ 1979529 w 4409071"/>
                            <a:gd name="connsiteY5" fmla="*/ 2034715 h 2034715"/>
                            <a:gd name="connsiteX6" fmla="*/ 0 w 4409071"/>
                            <a:gd name="connsiteY6" fmla="*/ 991828 h 2034715"/>
                            <a:gd name="connsiteX0" fmla="*/ 0 w 4416128"/>
                            <a:gd name="connsiteY0" fmla="*/ 922507 h 1965394"/>
                            <a:gd name="connsiteX1" fmla="*/ 1992229 w 4416128"/>
                            <a:gd name="connsiteY1" fmla="*/ 1719739 h 1965394"/>
                            <a:gd name="connsiteX2" fmla="*/ 4176864 w 4416128"/>
                            <a:gd name="connsiteY2" fmla="*/ 160505 h 1965394"/>
                            <a:gd name="connsiteX3" fmla="*/ 3884766 w 4416128"/>
                            <a:gd name="connsiteY3" fmla="*/ 559285 h 1965394"/>
                            <a:gd name="connsiteX4" fmla="*/ 4331404 w 4416128"/>
                            <a:gd name="connsiteY4" fmla="*/ 103404 h 1965394"/>
                            <a:gd name="connsiteX5" fmla="*/ 1979529 w 4416128"/>
                            <a:gd name="connsiteY5" fmla="*/ 1965394 h 1965394"/>
                            <a:gd name="connsiteX6" fmla="*/ 0 w 4416128"/>
                            <a:gd name="connsiteY6" fmla="*/ 922507 h 1965394"/>
                            <a:gd name="connsiteX0" fmla="*/ 0 w 4407713"/>
                            <a:gd name="connsiteY0" fmla="*/ 933392 h 1976279"/>
                            <a:gd name="connsiteX1" fmla="*/ 1992229 w 4407713"/>
                            <a:gd name="connsiteY1" fmla="*/ 1730624 h 1976279"/>
                            <a:gd name="connsiteX2" fmla="*/ 4176864 w 4407713"/>
                            <a:gd name="connsiteY2" fmla="*/ 171390 h 1976279"/>
                            <a:gd name="connsiteX3" fmla="*/ 3884766 w 4407713"/>
                            <a:gd name="connsiteY3" fmla="*/ 570170 h 1976279"/>
                            <a:gd name="connsiteX4" fmla="*/ 4331404 w 4407713"/>
                            <a:gd name="connsiteY4" fmla="*/ 114289 h 1976279"/>
                            <a:gd name="connsiteX5" fmla="*/ 1979529 w 4407713"/>
                            <a:gd name="connsiteY5" fmla="*/ 1976279 h 1976279"/>
                            <a:gd name="connsiteX6" fmla="*/ 0 w 4407713"/>
                            <a:gd name="connsiteY6" fmla="*/ 933392 h 1976279"/>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 name="connsiteX0" fmla="*/ 0 w 4338265"/>
                            <a:gd name="connsiteY0" fmla="*/ 1063984 h 2106871"/>
                            <a:gd name="connsiteX1" fmla="*/ 1992229 w 4338265"/>
                            <a:gd name="connsiteY1" fmla="*/ 1861216 h 2106871"/>
                            <a:gd name="connsiteX2" fmla="*/ 4176864 w 4338265"/>
                            <a:gd name="connsiteY2" fmla="*/ 301982 h 2106871"/>
                            <a:gd name="connsiteX3" fmla="*/ 3884766 w 4338265"/>
                            <a:gd name="connsiteY3" fmla="*/ 700762 h 2106871"/>
                            <a:gd name="connsiteX4" fmla="*/ 4331404 w 4338265"/>
                            <a:gd name="connsiteY4" fmla="*/ 244881 h 2106871"/>
                            <a:gd name="connsiteX5" fmla="*/ 1979529 w 4338265"/>
                            <a:gd name="connsiteY5" fmla="*/ 2106871 h 2106871"/>
                            <a:gd name="connsiteX6" fmla="*/ 0 w 4338265"/>
                            <a:gd name="connsiteY6" fmla="*/ 1063984 h 210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265" h="2106871">
                              <a:moveTo>
                                <a:pt x="0" y="1063984"/>
                              </a:moveTo>
                              <a:cubicBezTo>
                                <a:pt x="460876" y="1431328"/>
                                <a:pt x="1169085" y="1866296"/>
                                <a:pt x="1992229" y="1861216"/>
                              </a:cubicBezTo>
                              <a:cubicBezTo>
                                <a:pt x="2815373" y="1856136"/>
                                <a:pt x="4120522" y="1323431"/>
                                <a:pt x="4176864" y="301982"/>
                              </a:cubicBezTo>
                              <a:cubicBezTo>
                                <a:pt x="4159547" y="268593"/>
                                <a:pt x="3859009" y="710279"/>
                                <a:pt x="3884766" y="700762"/>
                              </a:cubicBezTo>
                              <a:cubicBezTo>
                                <a:pt x="3932536" y="231082"/>
                                <a:pt x="4400023" y="-332370"/>
                                <a:pt x="4331404" y="244881"/>
                              </a:cubicBezTo>
                              <a:cubicBezTo>
                                <a:pt x="4116829" y="1010748"/>
                                <a:pt x="3638094" y="2033154"/>
                                <a:pt x="1979529" y="2106871"/>
                              </a:cubicBezTo>
                              <a:cubicBezTo>
                                <a:pt x="578151" y="2016762"/>
                                <a:pt x="0" y="1091803"/>
                                <a:pt x="0" y="1063984"/>
                              </a:cubicBezTo>
                              <a:close/>
                            </a:path>
                          </a:pathLst>
                        </a:cu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white"/>
                            </a:solidFill>
                            <a:latin typeface="Arial Nova Cond" panose="020B0506020202020204" pitchFamily="34" charset="0"/>
                          </a:endParaRPr>
                        </a:p>
                      </p:txBody>
                    </p:sp>
                    <p:sp>
                      <p:nvSpPr>
                        <p:cNvPr id="40" name="Rectangle 12">
                          <a:extLst>
                            <a:ext uri="{FF2B5EF4-FFF2-40B4-BE49-F238E27FC236}">
                              <a16:creationId xmlns:a16="http://schemas.microsoft.com/office/drawing/2014/main" id="{AD8D52D8-04CC-42E9-BD7B-9CD739F4A0BB}"/>
                            </a:ext>
                          </a:extLst>
                        </p:cNvPr>
                        <p:cNvSpPr/>
                        <p:nvPr/>
                      </p:nvSpPr>
                      <p:spPr>
                        <a:xfrm>
                          <a:off x="627820" y="1975007"/>
                          <a:ext cx="398449" cy="180878"/>
                        </a:xfrm>
                        <a:custGeom>
                          <a:avLst/>
                          <a:gdLst>
                            <a:gd name="connsiteX0" fmla="*/ 0 w 3641858"/>
                            <a:gd name="connsiteY0" fmla="*/ 0 h 1765299"/>
                            <a:gd name="connsiteX1" fmla="*/ 3641858 w 3641858"/>
                            <a:gd name="connsiteY1" fmla="*/ 0 h 1765299"/>
                            <a:gd name="connsiteX2" fmla="*/ 3641858 w 3641858"/>
                            <a:gd name="connsiteY2" fmla="*/ 1765299 h 1765299"/>
                            <a:gd name="connsiteX3" fmla="*/ 0 w 3641858"/>
                            <a:gd name="connsiteY3" fmla="*/ 1765299 h 1765299"/>
                            <a:gd name="connsiteX4" fmla="*/ 0 w 3641858"/>
                            <a:gd name="connsiteY4" fmla="*/ 0 h 1765299"/>
                            <a:gd name="connsiteX0" fmla="*/ 0 w 3641858"/>
                            <a:gd name="connsiteY0" fmla="*/ 0 h 1765299"/>
                            <a:gd name="connsiteX1" fmla="*/ 3641858 w 3641858"/>
                            <a:gd name="connsiteY1" fmla="*/ 0 h 1765299"/>
                            <a:gd name="connsiteX2" fmla="*/ 3638550 w 3641858"/>
                            <a:gd name="connsiteY2" fmla="*/ 965199 h 1765299"/>
                            <a:gd name="connsiteX3" fmla="*/ 3641858 w 3641858"/>
                            <a:gd name="connsiteY3" fmla="*/ 1765299 h 1765299"/>
                            <a:gd name="connsiteX4" fmla="*/ 0 w 3641858"/>
                            <a:gd name="connsiteY4" fmla="*/ 1765299 h 1765299"/>
                            <a:gd name="connsiteX5" fmla="*/ 0 w 3641858"/>
                            <a:gd name="connsiteY5"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9525 w 3651383"/>
                            <a:gd name="connsiteY4" fmla="*/ 1765299 h 1765299"/>
                            <a:gd name="connsiteX5" fmla="*/ 0 w 3651383"/>
                            <a:gd name="connsiteY5" fmla="*/ 660399 h 1765299"/>
                            <a:gd name="connsiteX6" fmla="*/ 9525 w 3651383"/>
                            <a:gd name="connsiteY6"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765299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9525 w 3651383"/>
                            <a:gd name="connsiteY5" fmla="*/ 1765299 h 1765299"/>
                            <a:gd name="connsiteX6" fmla="*/ 0 w 3651383"/>
                            <a:gd name="connsiteY6" fmla="*/ 660399 h 1765299"/>
                            <a:gd name="connsiteX7" fmla="*/ 9525 w 3651383"/>
                            <a:gd name="connsiteY7" fmla="*/ 0 h 1765299"/>
                            <a:gd name="connsiteX0" fmla="*/ 9525 w 3651383"/>
                            <a:gd name="connsiteY0" fmla="*/ 0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6" fmla="*/ 9525 w 3651383"/>
                            <a:gd name="connsiteY6" fmla="*/ 0 h 1765299"/>
                            <a:gd name="connsiteX0" fmla="*/ 0 w 3651383"/>
                            <a:gd name="connsiteY0" fmla="*/ 660399 h 1765299"/>
                            <a:gd name="connsiteX1" fmla="*/ 3651383 w 3651383"/>
                            <a:gd name="connsiteY1" fmla="*/ 0 h 1765299"/>
                            <a:gd name="connsiteX2" fmla="*/ 3648075 w 3651383"/>
                            <a:gd name="connsiteY2" fmla="*/ 965199 h 1765299"/>
                            <a:gd name="connsiteX3" fmla="*/ 3651383 w 3651383"/>
                            <a:gd name="connsiteY3" fmla="*/ 1765299 h 1765299"/>
                            <a:gd name="connsiteX4" fmla="*/ 628651 w 3651383"/>
                            <a:gd name="connsiteY4" fmla="*/ 1679574 h 1765299"/>
                            <a:gd name="connsiteX5" fmla="*/ 0 w 3651383"/>
                            <a:gd name="connsiteY5" fmla="*/ 660399 h 1765299"/>
                            <a:gd name="connsiteX0" fmla="*/ 0 w 3651383"/>
                            <a:gd name="connsiteY0" fmla="*/ 0 h 1104900"/>
                            <a:gd name="connsiteX1" fmla="*/ 3648075 w 3651383"/>
                            <a:gd name="connsiteY1" fmla="*/ 304800 h 1104900"/>
                            <a:gd name="connsiteX2" fmla="*/ 3651383 w 3651383"/>
                            <a:gd name="connsiteY2" fmla="*/ 1104900 h 1104900"/>
                            <a:gd name="connsiteX3" fmla="*/ 628651 w 3651383"/>
                            <a:gd name="connsiteY3" fmla="*/ 1019175 h 1104900"/>
                            <a:gd name="connsiteX4" fmla="*/ 0 w 3651383"/>
                            <a:gd name="connsiteY4" fmla="*/ 0 h 1104900"/>
                            <a:gd name="connsiteX0" fmla="*/ 0 w 3651253"/>
                            <a:gd name="connsiteY0" fmla="*/ 0 h 1022239"/>
                            <a:gd name="connsiteX1" fmla="*/ 3648075 w 3651253"/>
                            <a:gd name="connsiteY1" fmla="*/ 304800 h 1022239"/>
                            <a:gd name="connsiteX2" fmla="*/ 628651 w 3651253"/>
                            <a:gd name="connsiteY2" fmla="*/ 1019175 h 1022239"/>
                            <a:gd name="connsiteX3" fmla="*/ 0 w 3651253"/>
                            <a:gd name="connsiteY3" fmla="*/ 0 h 1022239"/>
                            <a:gd name="connsiteX0" fmla="*/ 0 w 3651253"/>
                            <a:gd name="connsiteY0" fmla="*/ 332777 h 1355016"/>
                            <a:gd name="connsiteX1" fmla="*/ 3648075 w 3651253"/>
                            <a:gd name="connsiteY1" fmla="*/ 637577 h 1355016"/>
                            <a:gd name="connsiteX2" fmla="*/ 628651 w 3651253"/>
                            <a:gd name="connsiteY2" fmla="*/ 1351952 h 1355016"/>
                            <a:gd name="connsiteX3" fmla="*/ 0 w 3651253"/>
                            <a:gd name="connsiteY3" fmla="*/ 332777 h 1355016"/>
                            <a:gd name="connsiteX0" fmla="*/ 0 w 3651253"/>
                            <a:gd name="connsiteY0" fmla="*/ 479396 h 1501635"/>
                            <a:gd name="connsiteX1" fmla="*/ 3648075 w 3651253"/>
                            <a:gd name="connsiteY1" fmla="*/ 784196 h 1501635"/>
                            <a:gd name="connsiteX2" fmla="*/ 628651 w 3651253"/>
                            <a:gd name="connsiteY2" fmla="*/ 1498571 h 1501635"/>
                            <a:gd name="connsiteX3" fmla="*/ 0 w 3651253"/>
                            <a:gd name="connsiteY3" fmla="*/ 479396 h 1501635"/>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0 w 3651253"/>
                            <a:gd name="connsiteY0" fmla="*/ 658518 h 1680757"/>
                            <a:gd name="connsiteX1" fmla="*/ 3648075 w 3651253"/>
                            <a:gd name="connsiteY1" fmla="*/ 963318 h 1680757"/>
                            <a:gd name="connsiteX2" fmla="*/ 628651 w 3651253"/>
                            <a:gd name="connsiteY2" fmla="*/ 1677693 h 1680757"/>
                            <a:gd name="connsiteX3" fmla="*/ 0 w 3651253"/>
                            <a:gd name="connsiteY3" fmla="*/ 658518 h 1680757"/>
                            <a:gd name="connsiteX0" fmla="*/ 317004 w 3968257"/>
                            <a:gd name="connsiteY0" fmla="*/ 658518 h 1680757"/>
                            <a:gd name="connsiteX1" fmla="*/ 3965079 w 3968257"/>
                            <a:gd name="connsiteY1" fmla="*/ 963318 h 1680757"/>
                            <a:gd name="connsiteX2" fmla="*/ 945655 w 3968257"/>
                            <a:gd name="connsiteY2" fmla="*/ 1677693 h 1680757"/>
                            <a:gd name="connsiteX3" fmla="*/ 317004 w 3968257"/>
                            <a:gd name="connsiteY3" fmla="*/ 658518 h 1680757"/>
                            <a:gd name="connsiteX0" fmla="*/ 389853 w 4041106"/>
                            <a:gd name="connsiteY0" fmla="*/ 658518 h 1680757"/>
                            <a:gd name="connsiteX1" fmla="*/ 4037928 w 4041106"/>
                            <a:gd name="connsiteY1" fmla="*/ 963318 h 1680757"/>
                            <a:gd name="connsiteX2" fmla="*/ 1018504 w 4041106"/>
                            <a:gd name="connsiteY2" fmla="*/ 1677693 h 1680757"/>
                            <a:gd name="connsiteX3" fmla="*/ 389853 w 4041106"/>
                            <a:gd name="connsiteY3" fmla="*/ 658518 h 1680757"/>
                            <a:gd name="connsiteX0" fmla="*/ 410795 w 4062048"/>
                            <a:gd name="connsiteY0" fmla="*/ 658518 h 1744252"/>
                            <a:gd name="connsiteX1" fmla="*/ 4058870 w 4062048"/>
                            <a:gd name="connsiteY1" fmla="*/ 963318 h 1744252"/>
                            <a:gd name="connsiteX2" fmla="*/ 1039446 w 4062048"/>
                            <a:gd name="connsiteY2" fmla="*/ 1677693 h 1744252"/>
                            <a:gd name="connsiteX3" fmla="*/ 410795 w 4062048"/>
                            <a:gd name="connsiteY3" fmla="*/ 658518 h 1744252"/>
                            <a:gd name="connsiteX0" fmla="*/ 406669 w 4057922"/>
                            <a:gd name="connsiteY0" fmla="*/ 658518 h 1737209"/>
                            <a:gd name="connsiteX1" fmla="*/ 4054744 w 4057922"/>
                            <a:gd name="connsiteY1" fmla="*/ 963318 h 1737209"/>
                            <a:gd name="connsiteX2" fmla="*/ 1035320 w 4057922"/>
                            <a:gd name="connsiteY2" fmla="*/ 1677693 h 1737209"/>
                            <a:gd name="connsiteX3" fmla="*/ 406669 w 4057922"/>
                            <a:gd name="connsiteY3" fmla="*/ 658518 h 1737209"/>
                            <a:gd name="connsiteX0" fmla="*/ 406669 w 4059568"/>
                            <a:gd name="connsiteY0" fmla="*/ 658518 h 1737209"/>
                            <a:gd name="connsiteX1" fmla="*/ 4054744 w 4059568"/>
                            <a:gd name="connsiteY1" fmla="*/ 963318 h 1737209"/>
                            <a:gd name="connsiteX2" fmla="*/ 1035320 w 4059568"/>
                            <a:gd name="connsiteY2" fmla="*/ 1677693 h 1737209"/>
                            <a:gd name="connsiteX3" fmla="*/ 406669 w 4059568"/>
                            <a:gd name="connsiteY3" fmla="*/ 658518 h 1737209"/>
                            <a:gd name="connsiteX0" fmla="*/ 406669 w 4060473"/>
                            <a:gd name="connsiteY0" fmla="*/ 658518 h 1737209"/>
                            <a:gd name="connsiteX1" fmla="*/ 4054744 w 4060473"/>
                            <a:gd name="connsiteY1" fmla="*/ 963318 h 1737209"/>
                            <a:gd name="connsiteX2" fmla="*/ 1035320 w 4060473"/>
                            <a:gd name="connsiteY2" fmla="*/ 1677693 h 1737209"/>
                            <a:gd name="connsiteX3" fmla="*/ 406669 w 4060473"/>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06669 w 4054744"/>
                            <a:gd name="connsiteY0" fmla="*/ 658518 h 1737209"/>
                            <a:gd name="connsiteX1" fmla="*/ 4054744 w 4054744"/>
                            <a:gd name="connsiteY1" fmla="*/ 963318 h 1737209"/>
                            <a:gd name="connsiteX2" fmla="*/ 1035320 w 4054744"/>
                            <a:gd name="connsiteY2" fmla="*/ 1677693 h 1737209"/>
                            <a:gd name="connsiteX3" fmla="*/ 406669 w 4054744"/>
                            <a:gd name="connsiteY3" fmla="*/ 658518 h 1737209"/>
                            <a:gd name="connsiteX0" fmla="*/ 427725 w 4075800"/>
                            <a:gd name="connsiteY0" fmla="*/ 658518 h 1767299"/>
                            <a:gd name="connsiteX1" fmla="*/ 4075800 w 4075800"/>
                            <a:gd name="connsiteY1" fmla="*/ 963318 h 1767299"/>
                            <a:gd name="connsiteX2" fmla="*/ 1056376 w 4075800"/>
                            <a:gd name="connsiteY2" fmla="*/ 1677693 h 1767299"/>
                            <a:gd name="connsiteX3" fmla="*/ 427725 w 4075800"/>
                            <a:gd name="connsiteY3" fmla="*/ 658518 h 1767299"/>
                            <a:gd name="connsiteX0" fmla="*/ 394388 w 4042463"/>
                            <a:gd name="connsiteY0" fmla="*/ 658518 h 1761099"/>
                            <a:gd name="connsiteX1" fmla="*/ 4042463 w 4042463"/>
                            <a:gd name="connsiteY1" fmla="*/ 963318 h 1761099"/>
                            <a:gd name="connsiteX2" fmla="*/ 1023039 w 4042463"/>
                            <a:gd name="connsiteY2" fmla="*/ 1677693 h 1761099"/>
                            <a:gd name="connsiteX3" fmla="*/ 394388 w 4042463"/>
                            <a:gd name="connsiteY3" fmla="*/ 658518 h 1761099"/>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71139 h 1773720"/>
                            <a:gd name="connsiteX1" fmla="*/ 4042463 w 4042463"/>
                            <a:gd name="connsiteY1" fmla="*/ 975939 h 1773720"/>
                            <a:gd name="connsiteX2" fmla="*/ 1023039 w 4042463"/>
                            <a:gd name="connsiteY2" fmla="*/ 1690314 h 1773720"/>
                            <a:gd name="connsiteX3" fmla="*/ 394388 w 4042463"/>
                            <a:gd name="connsiteY3" fmla="*/ 671139 h 1773720"/>
                            <a:gd name="connsiteX0" fmla="*/ 394388 w 4042463"/>
                            <a:gd name="connsiteY0" fmla="*/ 638649 h 1741230"/>
                            <a:gd name="connsiteX1" fmla="*/ 4042463 w 4042463"/>
                            <a:gd name="connsiteY1" fmla="*/ 943449 h 1741230"/>
                            <a:gd name="connsiteX2" fmla="*/ 1023039 w 4042463"/>
                            <a:gd name="connsiteY2" fmla="*/ 1657824 h 1741230"/>
                            <a:gd name="connsiteX3" fmla="*/ 394388 w 4042463"/>
                            <a:gd name="connsiteY3" fmla="*/ 638649 h 1741230"/>
                            <a:gd name="connsiteX0" fmla="*/ 394388 w 4042463"/>
                            <a:gd name="connsiteY0" fmla="*/ 668421 h 1771002"/>
                            <a:gd name="connsiteX1" fmla="*/ 4042463 w 4042463"/>
                            <a:gd name="connsiteY1" fmla="*/ 973221 h 1771002"/>
                            <a:gd name="connsiteX2" fmla="*/ 1023039 w 4042463"/>
                            <a:gd name="connsiteY2" fmla="*/ 1687596 h 1771002"/>
                            <a:gd name="connsiteX3" fmla="*/ 394388 w 4042463"/>
                            <a:gd name="connsiteY3" fmla="*/ 668421 h 177100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93225 h 1778132"/>
                            <a:gd name="connsiteX1" fmla="*/ 4031801 w 4031801"/>
                            <a:gd name="connsiteY1" fmla="*/ 978069 h 1778132"/>
                            <a:gd name="connsiteX2" fmla="*/ 1012377 w 4031801"/>
                            <a:gd name="connsiteY2" fmla="*/ 1692444 h 1778132"/>
                            <a:gd name="connsiteX3" fmla="*/ 397029 w 4031801"/>
                            <a:gd name="connsiteY3" fmla="*/ 693225 h 1778132"/>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79963 h 1764870"/>
                            <a:gd name="connsiteX1" fmla="*/ 4031801 w 4031801"/>
                            <a:gd name="connsiteY1" fmla="*/ 964807 h 1764870"/>
                            <a:gd name="connsiteX2" fmla="*/ 1012377 w 4031801"/>
                            <a:gd name="connsiteY2" fmla="*/ 1679182 h 1764870"/>
                            <a:gd name="connsiteX3" fmla="*/ 397029 w 4031801"/>
                            <a:gd name="connsiteY3" fmla="*/ 679963 h 1764870"/>
                            <a:gd name="connsiteX0" fmla="*/ 397029 w 4031801"/>
                            <a:gd name="connsiteY0" fmla="*/ 688786 h 1773693"/>
                            <a:gd name="connsiteX1" fmla="*/ 4031801 w 4031801"/>
                            <a:gd name="connsiteY1" fmla="*/ 973630 h 1773693"/>
                            <a:gd name="connsiteX2" fmla="*/ 1012377 w 4031801"/>
                            <a:gd name="connsiteY2" fmla="*/ 1688005 h 1773693"/>
                            <a:gd name="connsiteX3" fmla="*/ 397029 w 4031801"/>
                            <a:gd name="connsiteY3" fmla="*/ 688786 h 1773693"/>
                            <a:gd name="connsiteX0" fmla="*/ 382477 w 4017249"/>
                            <a:gd name="connsiteY0" fmla="*/ 688786 h 1774774"/>
                            <a:gd name="connsiteX1" fmla="*/ 4017249 w 4017249"/>
                            <a:gd name="connsiteY1" fmla="*/ 973630 h 1774774"/>
                            <a:gd name="connsiteX2" fmla="*/ 997825 w 4017249"/>
                            <a:gd name="connsiteY2" fmla="*/ 1688005 h 1774774"/>
                            <a:gd name="connsiteX3" fmla="*/ 382477 w 4017249"/>
                            <a:gd name="connsiteY3" fmla="*/ 688786 h 1774774"/>
                            <a:gd name="connsiteX0" fmla="*/ 380162 w 4014934"/>
                            <a:gd name="connsiteY0" fmla="*/ 688786 h 1808413"/>
                            <a:gd name="connsiteX1" fmla="*/ 4014934 w 4014934"/>
                            <a:gd name="connsiteY1" fmla="*/ 973630 h 1808413"/>
                            <a:gd name="connsiteX2" fmla="*/ 995510 w 4014934"/>
                            <a:gd name="connsiteY2" fmla="*/ 1688005 h 1808413"/>
                            <a:gd name="connsiteX3" fmla="*/ 380162 w 4014934"/>
                            <a:gd name="connsiteY3" fmla="*/ 688786 h 1808413"/>
                            <a:gd name="connsiteX0" fmla="*/ 330859 w 3965631"/>
                            <a:gd name="connsiteY0" fmla="*/ 688786 h 1800232"/>
                            <a:gd name="connsiteX1" fmla="*/ 3965631 w 3965631"/>
                            <a:gd name="connsiteY1" fmla="*/ 973630 h 1800232"/>
                            <a:gd name="connsiteX2" fmla="*/ 946207 w 3965631"/>
                            <a:gd name="connsiteY2" fmla="*/ 1688005 h 1800232"/>
                            <a:gd name="connsiteX3" fmla="*/ 330859 w 3965631"/>
                            <a:gd name="connsiteY3" fmla="*/ 688786 h 1800232"/>
                          </a:gdLst>
                          <a:ahLst/>
                          <a:cxnLst>
                            <a:cxn ang="0">
                              <a:pos x="connsiteX0" y="connsiteY0"/>
                            </a:cxn>
                            <a:cxn ang="0">
                              <a:pos x="connsiteX1" y="connsiteY1"/>
                            </a:cxn>
                            <a:cxn ang="0">
                              <a:pos x="connsiteX2" y="connsiteY2"/>
                            </a:cxn>
                            <a:cxn ang="0">
                              <a:pos x="connsiteX3" y="connsiteY3"/>
                            </a:cxn>
                          </a:cxnLst>
                          <a:rect l="l" t="t" r="r" b="b"/>
                          <a:pathLst>
                            <a:path w="3965631" h="1800232">
                              <a:moveTo>
                                <a:pt x="330859" y="688786"/>
                              </a:moveTo>
                              <a:cubicBezTo>
                                <a:pt x="814980" y="116078"/>
                                <a:pt x="2621692" y="-645318"/>
                                <a:pt x="3965631" y="973630"/>
                              </a:cubicBezTo>
                              <a:cubicBezTo>
                                <a:pt x="3232206" y="772017"/>
                                <a:pt x="2725794" y="243380"/>
                                <a:pt x="946207" y="1688005"/>
                              </a:cubicBezTo>
                              <a:cubicBezTo>
                                <a:pt x="492786" y="2041030"/>
                                <a:pt x="-522922" y="1521094"/>
                                <a:pt x="330859" y="688786"/>
                              </a:cubicBezTo>
                              <a:close/>
                            </a:path>
                          </a:pathLst>
                        </a:custGeom>
                        <a:gradFill flip="none" rotWithShape="1">
                          <a:gsLst>
                            <a:gs pos="100000">
                              <a:schemeClr val="bg1">
                                <a:alpha val="28000"/>
                              </a:schemeClr>
                            </a:gs>
                            <a:gs pos="0">
                              <a:srgbClr val="6BAFCD">
                                <a:alpha val="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a:solidFill>
                              <a:prstClr val="white"/>
                            </a:solidFill>
                            <a:latin typeface="Arial Nova Cond" panose="020B0506020202020204" pitchFamily="34" charset="0"/>
                          </a:endParaRPr>
                        </a:p>
                      </p:txBody>
                    </p:sp>
                  </p:grpSp>
                </p:grpSp>
              </p:grpSp>
            </p:grpSp>
          </p:grpSp>
        </p:grpSp>
        <p:grpSp>
          <p:nvGrpSpPr>
            <p:cNvPr id="13" name="Group 12">
              <a:extLst>
                <a:ext uri="{FF2B5EF4-FFF2-40B4-BE49-F238E27FC236}">
                  <a16:creationId xmlns:a16="http://schemas.microsoft.com/office/drawing/2014/main" id="{346E57E0-1949-418A-8637-94B30FF95F21}"/>
                </a:ext>
              </a:extLst>
            </p:cNvPr>
            <p:cNvGrpSpPr/>
            <p:nvPr/>
          </p:nvGrpSpPr>
          <p:grpSpPr>
            <a:xfrm>
              <a:off x="4387822" y="1351451"/>
              <a:ext cx="318817" cy="4309611"/>
              <a:chOff x="4387822" y="1351451"/>
              <a:chExt cx="318817" cy="4309611"/>
            </a:xfrm>
          </p:grpSpPr>
          <p:sp>
            <p:nvSpPr>
              <p:cNvPr id="14" name="Freeform: Shape 175">
                <a:extLst>
                  <a:ext uri="{FF2B5EF4-FFF2-40B4-BE49-F238E27FC236}">
                    <a16:creationId xmlns:a16="http://schemas.microsoft.com/office/drawing/2014/main" id="{CF9ACC45-CB41-426A-A5A5-E76A490BF94B}"/>
                  </a:ext>
                </a:extLst>
              </p:cNvPr>
              <p:cNvSpPr/>
              <p:nvPr/>
            </p:nvSpPr>
            <p:spPr>
              <a:xfrm>
                <a:off x="4402618" y="1351451"/>
                <a:ext cx="262510" cy="264028"/>
              </a:xfrm>
              <a:custGeom>
                <a:avLst/>
                <a:gdLst>
                  <a:gd name="connsiteX0" fmla="*/ 361951 w 571500"/>
                  <a:gd name="connsiteY0" fmla="*/ 409576 h 574807"/>
                  <a:gd name="connsiteX1" fmla="*/ 381001 w 571500"/>
                  <a:gd name="connsiteY1" fmla="*/ 409576 h 574807"/>
                  <a:gd name="connsiteX2" fmla="*/ 381001 w 571500"/>
                  <a:gd name="connsiteY2" fmla="*/ 447676 h 574807"/>
                  <a:gd name="connsiteX3" fmla="*/ 361951 w 571500"/>
                  <a:gd name="connsiteY3" fmla="*/ 447676 h 574807"/>
                  <a:gd name="connsiteX4" fmla="*/ 400051 w 571500"/>
                  <a:gd name="connsiteY4" fmla="*/ 390526 h 574807"/>
                  <a:gd name="connsiteX5" fmla="*/ 419101 w 571500"/>
                  <a:gd name="connsiteY5" fmla="*/ 390526 h 574807"/>
                  <a:gd name="connsiteX6" fmla="*/ 419101 w 571500"/>
                  <a:gd name="connsiteY6" fmla="*/ 447676 h 574807"/>
                  <a:gd name="connsiteX7" fmla="*/ 400051 w 571500"/>
                  <a:gd name="connsiteY7" fmla="*/ 447676 h 574807"/>
                  <a:gd name="connsiteX8" fmla="*/ 138113 w 571500"/>
                  <a:gd name="connsiteY8" fmla="*/ 381001 h 574807"/>
                  <a:gd name="connsiteX9" fmla="*/ 138113 w 571500"/>
                  <a:gd name="connsiteY9" fmla="*/ 400051 h 574807"/>
                  <a:gd name="connsiteX10" fmla="*/ 100013 w 571500"/>
                  <a:gd name="connsiteY10" fmla="*/ 438151 h 574807"/>
                  <a:gd name="connsiteX11" fmla="*/ 80963 w 571500"/>
                  <a:gd name="connsiteY11" fmla="*/ 438151 h 574807"/>
                  <a:gd name="connsiteX12" fmla="*/ 138113 w 571500"/>
                  <a:gd name="connsiteY12" fmla="*/ 381001 h 574807"/>
                  <a:gd name="connsiteX13" fmla="*/ 438151 w 571500"/>
                  <a:gd name="connsiteY13" fmla="*/ 371476 h 574807"/>
                  <a:gd name="connsiteX14" fmla="*/ 457201 w 571500"/>
                  <a:gd name="connsiteY14" fmla="*/ 371476 h 574807"/>
                  <a:gd name="connsiteX15" fmla="*/ 457201 w 571500"/>
                  <a:gd name="connsiteY15" fmla="*/ 447676 h 574807"/>
                  <a:gd name="connsiteX16" fmla="*/ 438151 w 571500"/>
                  <a:gd name="connsiteY16" fmla="*/ 447676 h 574807"/>
                  <a:gd name="connsiteX17" fmla="*/ 133350 w 571500"/>
                  <a:gd name="connsiteY17" fmla="*/ 361950 h 574807"/>
                  <a:gd name="connsiteX18" fmla="*/ 57150 w 571500"/>
                  <a:gd name="connsiteY18" fmla="*/ 438150 h 574807"/>
                  <a:gd name="connsiteX19" fmla="*/ 133350 w 571500"/>
                  <a:gd name="connsiteY19" fmla="*/ 514350 h 574807"/>
                  <a:gd name="connsiteX20" fmla="*/ 209550 w 571500"/>
                  <a:gd name="connsiteY20" fmla="*/ 438150 h 574807"/>
                  <a:gd name="connsiteX21" fmla="*/ 133350 w 571500"/>
                  <a:gd name="connsiteY21" fmla="*/ 361950 h 574807"/>
                  <a:gd name="connsiteX22" fmla="*/ 119879 w 571500"/>
                  <a:gd name="connsiteY22" fmla="*/ 343177 h 574807"/>
                  <a:gd name="connsiteX23" fmla="*/ 190830 w 571500"/>
                  <a:gd name="connsiteY23" fmla="*/ 361104 h 574807"/>
                  <a:gd name="connsiteX24" fmla="*/ 210396 w 571500"/>
                  <a:gd name="connsiteY24" fmla="*/ 494902 h 574807"/>
                  <a:gd name="connsiteX25" fmla="*/ 76598 w 571500"/>
                  <a:gd name="connsiteY25" fmla="*/ 514467 h 574807"/>
                  <a:gd name="connsiteX26" fmla="*/ 16259 w 571500"/>
                  <a:gd name="connsiteY26" fmla="*/ 574807 h 574807"/>
                  <a:gd name="connsiteX27" fmla="*/ 2791 w 571500"/>
                  <a:gd name="connsiteY27" fmla="*/ 561338 h 574807"/>
                  <a:gd name="connsiteX28" fmla="*/ 62519 w 571500"/>
                  <a:gd name="connsiteY28" fmla="*/ 501609 h 574807"/>
                  <a:gd name="connsiteX29" fmla="*/ 57033 w 571500"/>
                  <a:gd name="connsiteY29" fmla="*/ 380671 h 574807"/>
                  <a:gd name="connsiteX30" fmla="*/ 119879 w 571500"/>
                  <a:gd name="connsiteY30" fmla="*/ 343177 h 574807"/>
                  <a:gd name="connsiteX31" fmla="*/ 409576 w 571500"/>
                  <a:gd name="connsiteY31" fmla="*/ 333376 h 574807"/>
                  <a:gd name="connsiteX32" fmla="*/ 333376 w 571500"/>
                  <a:gd name="connsiteY32" fmla="*/ 409576 h 574807"/>
                  <a:gd name="connsiteX33" fmla="*/ 409576 w 571500"/>
                  <a:gd name="connsiteY33" fmla="*/ 485776 h 574807"/>
                  <a:gd name="connsiteX34" fmla="*/ 485776 w 571500"/>
                  <a:gd name="connsiteY34" fmla="*/ 409576 h 574807"/>
                  <a:gd name="connsiteX35" fmla="*/ 409576 w 571500"/>
                  <a:gd name="connsiteY35" fmla="*/ 333376 h 574807"/>
                  <a:gd name="connsiteX36" fmla="*/ 409576 w 571500"/>
                  <a:gd name="connsiteY36" fmla="*/ 314326 h 574807"/>
                  <a:gd name="connsiteX37" fmla="*/ 504826 w 571500"/>
                  <a:gd name="connsiteY37" fmla="*/ 409576 h 574807"/>
                  <a:gd name="connsiteX38" fmla="*/ 409576 w 571500"/>
                  <a:gd name="connsiteY38" fmla="*/ 504826 h 574807"/>
                  <a:gd name="connsiteX39" fmla="*/ 314326 w 571500"/>
                  <a:gd name="connsiteY39" fmla="*/ 409576 h 574807"/>
                  <a:gd name="connsiteX40" fmla="*/ 409576 w 571500"/>
                  <a:gd name="connsiteY40" fmla="*/ 314326 h 574807"/>
                  <a:gd name="connsiteX41" fmla="*/ 390995 w 571500"/>
                  <a:gd name="connsiteY41" fmla="*/ 266700 h 574807"/>
                  <a:gd name="connsiteX42" fmla="*/ 382181 w 571500"/>
                  <a:gd name="connsiteY42" fmla="*/ 293317 h 574807"/>
                  <a:gd name="connsiteX43" fmla="*/ 376791 w 571500"/>
                  <a:gd name="connsiteY43" fmla="*/ 299116 h 574807"/>
                  <a:gd name="connsiteX44" fmla="*/ 354722 w 571500"/>
                  <a:gd name="connsiteY44" fmla="*/ 308279 h 574807"/>
                  <a:gd name="connsiteX45" fmla="*/ 346983 w 571500"/>
                  <a:gd name="connsiteY45" fmla="*/ 308088 h 574807"/>
                  <a:gd name="connsiteX46" fmla="*/ 322496 w 571500"/>
                  <a:gd name="connsiteY46" fmla="*/ 296456 h 574807"/>
                  <a:gd name="connsiteX47" fmla="*/ 296461 w 571500"/>
                  <a:gd name="connsiteY47" fmla="*/ 322496 h 574807"/>
                  <a:gd name="connsiteX48" fmla="*/ 308088 w 571500"/>
                  <a:gd name="connsiteY48" fmla="*/ 346988 h 574807"/>
                  <a:gd name="connsiteX49" fmla="*/ 308279 w 571500"/>
                  <a:gd name="connsiteY49" fmla="*/ 354722 h 574807"/>
                  <a:gd name="connsiteX50" fmla="*/ 299116 w 571500"/>
                  <a:gd name="connsiteY50" fmla="*/ 376791 h 574807"/>
                  <a:gd name="connsiteX51" fmla="*/ 293317 w 571500"/>
                  <a:gd name="connsiteY51" fmla="*/ 382181 h 574807"/>
                  <a:gd name="connsiteX52" fmla="*/ 266700 w 571500"/>
                  <a:gd name="connsiteY52" fmla="*/ 390995 h 574807"/>
                  <a:gd name="connsiteX53" fmla="*/ 266700 w 571500"/>
                  <a:gd name="connsiteY53" fmla="*/ 428155 h 574807"/>
                  <a:gd name="connsiteX54" fmla="*/ 293317 w 571500"/>
                  <a:gd name="connsiteY54" fmla="*/ 436964 h 574807"/>
                  <a:gd name="connsiteX55" fmla="*/ 299121 w 571500"/>
                  <a:gd name="connsiteY55" fmla="*/ 442354 h 574807"/>
                  <a:gd name="connsiteX56" fmla="*/ 308283 w 571500"/>
                  <a:gd name="connsiteY56" fmla="*/ 464428 h 574807"/>
                  <a:gd name="connsiteX57" fmla="*/ 308088 w 571500"/>
                  <a:gd name="connsiteY57" fmla="*/ 472167 h 574807"/>
                  <a:gd name="connsiteX58" fmla="*/ 296456 w 571500"/>
                  <a:gd name="connsiteY58" fmla="*/ 496654 h 574807"/>
                  <a:gd name="connsiteX59" fmla="*/ 322496 w 571500"/>
                  <a:gd name="connsiteY59" fmla="*/ 522689 h 574807"/>
                  <a:gd name="connsiteX60" fmla="*/ 346988 w 571500"/>
                  <a:gd name="connsiteY60" fmla="*/ 511062 h 574807"/>
                  <a:gd name="connsiteX61" fmla="*/ 354722 w 571500"/>
                  <a:gd name="connsiteY61" fmla="*/ 510871 h 574807"/>
                  <a:gd name="connsiteX62" fmla="*/ 376791 w 571500"/>
                  <a:gd name="connsiteY62" fmla="*/ 520034 h 574807"/>
                  <a:gd name="connsiteX63" fmla="*/ 382181 w 571500"/>
                  <a:gd name="connsiteY63" fmla="*/ 525833 h 574807"/>
                  <a:gd name="connsiteX64" fmla="*/ 390995 w 571500"/>
                  <a:gd name="connsiteY64" fmla="*/ 552450 h 574807"/>
                  <a:gd name="connsiteX65" fmla="*/ 428155 w 571500"/>
                  <a:gd name="connsiteY65" fmla="*/ 552450 h 574807"/>
                  <a:gd name="connsiteX66" fmla="*/ 436969 w 571500"/>
                  <a:gd name="connsiteY66" fmla="*/ 525833 h 574807"/>
                  <a:gd name="connsiteX67" fmla="*/ 443229 w 571500"/>
                  <a:gd name="connsiteY67" fmla="*/ 519717 h 574807"/>
                  <a:gd name="connsiteX68" fmla="*/ 463605 w 571500"/>
                  <a:gd name="connsiteY68" fmla="*/ 511257 h 574807"/>
                  <a:gd name="connsiteX69" fmla="*/ 472162 w 571500"/>
                  <a:gd name="connsiteY69" fmla="*/ 511062 h 574807"/>
                  <a:gd name="connsiteX70" fmla="*/ 496654 w 571500"/>
                  <a:gd name="connsiteY70" fmla="*/ 522689 h 574807"/>
                  <a:gd name="connsiteX71" fmla="*/ 522689 w 571500"/>
                  <a:gd name="connsiteY71" fmla="*/ 496654 h 574807"/>
                  <a:gd name="connsiteX72" fmla="*/ 511062 w 571500"/>
                  <a:gd name="connsiteY72" fmla="*/ 472162 h 574807"/>
                  <a:gd name="connsiteX73" fmla="*/ 511257 w 571500"/>
                  <a:gd name="connsiteY73" fmla="*/ 463605 h 574807"/>
                  <a:gd name="connsiteX74" fmla="*/ 519717 w 571500"/>
                  <a:gd name="connsiteY74" fmla="*/ 443229 h 574807"/>
                  <a:gd name="connsiteX75" fmla="*/ 525833 w 571500"/>
                  <a:gd name="connsiteY75" fmla="*/ 436969 h 574807"/>
                  <a:gd name="connsiteX76" fmla="*/ 552450 w 571500"/>
                  <a:gd name="connsiteY76" fmla="*/ 428155 h 574807"/>
                  <a:gd name="connsiteX77" fmla="*/ 552450 w 571500"/>
                  <a:gd name="connsiteY77" fmla="*/ 390995 h 574807"/>
                  <a:gd name="connsiteX78" fmla="*/ 525833 w 571500"/>
                  <a:gd name="connsiteY78" fmla="*/ 382181 h 574807"/>
                  <a:gd name="connsiteX79" fmla="*/ 519717 w 571500"/>
                  <a:gd name="connsiteY79" fmla="*/ 375921 h 574807"/>
                  <a:gd name="connsiteX80" fmla="*/ 511257 w 571500"/>
                  <a:gd name="connsiteY80" fmla="*/ 355545 h 574807"/>
                  <a:gd name="connsiteX81" fmla="*/ 511062 w 571500"/>
                  <a:gd name="connsiteY81" fmla="*/ 346988 h 574807"/>
                  <a:gd name="connsiteX82" fmla="*/ 522689 w 571500"/>
                  <a:gd name="connsiteY82" fmla="*/ 322496 h 574807"/>
                  <a:gd name="connsiteX83" fmla="*/ 496654 w 571500"/>
                  <a:gd name="connsiteY83" fmla="*/ 296461 h 574807"/>
                  <a:gd name="connsiteX84" fmla="*/ 472162 w 571500"/>
                  <a:gd name="connsiteY84" fmla="*/ 308088 h 574807"/>
                  <a:gd name="connsiteX85" fmla="*/ 463605 w 571500"/>
                  <a:gd name="connsiteY85" fmla="*/ 307893 h 574807"/>
                  <a:gd name="connsiteX86" fmla="*/ 443229 w 571500"/>
                  <a:gd name="connsiteY86" fmla="*/ 299433 h 574807"/>
                  <a:gd name="connsiteX87" fmla="*/ 436969 w 571500"/>
                  <a:gd name="connsiteY87" fmla="*/ 293317 h 574807"/>
                  <a:gd name="connsiteX88" fmla="*/ 428155 w 571500"/>
                  <a:gd name="connsiteY88" fmla="*/ 266700 h 574807"/>
                  <a:gd name="connsiteX89" fmla="*/ 384116 w 571500"/>
                  <a:gd name="connsiteY89" fmla="*/ 247650 h 574807"/>
                  <a:gd name="connsiteX90" fmla="*/ 435034 w 571500"/>
                  <a:gd name="connsiteY90" fmla="*/ 247650 h 574807"/>
                  <a:gd name="connsiteX91" fmla="*/ 444075 w 571500"/>
                  <a:gd name="connsiteY91" fmla="*/ 254179 h 574807"/>
                  <a:gd name="connsiteX92" fmla="*/ 453540 w 571500"/>
                  <a:gd name="connsiteY92" fmla="*/ 282764 h 574807"/>
                  <a:gd name="connsiteX93" fmla="*/ 468222 w 571500"/>
                  <a:gd name="connsiteY93" fmla="*/ 288870 h 574807"/>
                  <a:gd name="connsiteX94" fmla="*/ 493644 w 571500"/>
                  <a:gd name="connsiteY94" fmla="*/ 276801 h 574807"/>
                  <a:gd name="connsiteX95" fmla="*/ 503248 w 571500"/>
                  <a:gd name="connsiteY95" fmla="*/ 277643 h 574807"/>
                  <a:gd name="connsiteX96" fmla="*/ 541506 w 571500"/>
                  <a:gd name="connsiteY96" fmla="*/ 315901 h 574807"/>
                  <a:gd name="connsiteX97" fmla="*/ 542348 w 571500"/>
                  <a:gd name="connsiteY97" fmla="*/ 325505 h 574807"/>
                  <a:gd name="connsiteX98" fmla="*/ 530279 w 571500"/>
                  <a:gd name="connsiteY98" fmla="*/ 350928 h 574807"/>
                  <a:gd name="connsiteX99" fmla="*/ 536385 w 571500"/>
                  <a:gd name="connsiteY99" fmla="*/ 365610 h 574807"/>
                  <a:gd name="connsiteX100" fmla="*/ 564970 w 571500"/>
                  <a:gd name="connsiteY100" fmla="*/ 375074 h 574807"/>
                  <a:gd name="connsiteX101" fmla="*/ 571500 w 571500"/>
                  <a:gd name="connsiteY101" fmla="*/ 384116 h 574807"/>
                  <a:gd name="connsiteX102" fmla="*/ 571500 w 571500"/>
                  <a:gd name="connsiteY102" fmla="*/ 435034 h 574807"/>
                  <a:gd name="connsiteX103" fmla="*/ 564971 w 571500"/>
                  <a:gd name="connsiteY103" fmla="*/ 444075 h 574807"/>
                  <a:gd name="connsiteX104" fmla="*/ 536386 w 571500"/>
                  <a:gd name="connsiteY104" fmla="*/ 453540 h 574807"/>
                  <a:gd name="connsiteX105" fmla="*/ 530280 w 571500"/>
                  <a:gd name="connsiteY105" fmla="*/ 468222 h 574807"/>
                  <a:gd name="connsiteX106" fmla="*/ 542349 w 571500"/>
                  <a:gd name="connsiteY106" fmla="*/ 493644 h 574807"/>
                  <a:gd name="connsiteX107" fmla="*/ 541507 w 571500"/>
                  <a:gd name="connsiteY107" fmla="*/ 503248 h 574807"/>
                  <a:gd name="connsiteX108" fmla="*/ 503249 w 571500"/>
                  <a:gd name="connsiteY108" fmla="*/ 541506 h 574807"/>
                  <a:gd name="connsiteX109" fmla="*/ 493645 w 571500"/>
                  <a:gd name="connsiteY109" fmla="*/ 542348 h 574807"/>
                  <a:gd name="connsiteX110" fmla="*/ 468222 w 571500"/>
                  <a:gd name="connsiteY110" fmla="*/ 530279 h 574807"/>
                  <a:gd name="connsiteX111" fmla="*/ 453540 w 571500"/>
                  <a:gd name="connsiteY111" fmla="*/ 536385 h 574807"/>
                  <a:gd name="connsiteX112" fmla="*/ 444076 w 571500"/>
                  <a:gd name="connsiteY112" fmla="*/ 564970 h 574807"/>
                  <a:gd name="connsiteX113" fmla="*/ 435034 w 571500"/>
                  <a:gd name="connsiteY113" fmla="*/ 571500 h 574807"/>
                  <a:gd name="connsiteX114" fmla="*/ 384116 w 571500"/>
                  <a:gd name="connsiteY114" fmla="*/ 571500 h 574807"/>
                  <a:gd name="connsiteX115" fmla="*/ 375074 w 571500"/>
                  <a:gd name="connsiteY115" fmla="*/ 564970 h 574807"/>
                  <a:gd name="connsiteX116" fmla="*/ 365466 w 571500"/>
                  <a:gd name="connsiteY116" fmla="*/ 535958 h 574807"/>
                  <a:gd name="connsiteX117" fmla="*/ 351332 w 571500"/>
                  <a:gd name="connsiteY117" fmla="*/ 530088 h 574807"/>
                  <a:gd name="connsiteX118" fmla="*/ 325505 w 571500"/>
                  <a:gd name="connsiteY118" fmla="*/ 542348 h 574807"/>
                  <a:gd name="connsiteX119" fmla="*/ 315901 w 571500"/>
                  <a:gd name="connsiteY119" fmla="*/ 541507 h 574807"/>
                  <a:gd name="connsiteX120" fmla="*/ 277639 w 571500"/>
                  <a:gd name="connsiteY120" fmla="*/ 503249 h 574807"/>
                  <a:gd name="connsiteX121" fmla="*/ 276797 w 571500"/>
                  <a:gd name="connsiteY121" fmla="*/ 493640 h 574807"/>
                  <a:gd name="connsiteX122" fmla="*/ 289062 w 571500"/>
                  <a:gd name="connsiteY122" fmla="*/ 467818 h 574807"/>
                  <a:gd name="connsiteX123" fmla="*/ 283192 w 571500"/>
                  <a:gd name="connsiteY123" fmla="*/ 453680 h 574807"/>
                  <a:gd name="connsiteX124" fmla="*/ 254180 w 571500"/>
                  <a:gd name="connsiteY124" fmla="*/ 444076 h 574807"/>
                  <a:gd name="connsiteX125" fmla="*/ 247650 w 571500"/>
                  <a:gd name="connsiteY125" fmla="*/ 435034 h 574807"/>
                  <a:gd name="connsiteX126" fmla="*/ 247650 w 571500"/>
                  <a:gd name="connsiteY126" fmla="*/ 384116 h 574807"/>
                  <a:gd name="connsiteX127" fmla="*/ 254180 w 571500"/>
                  <a:gd name="connsiteY127" fmla="*/ 375074 h 574807"/>
                  <a:gd name="connsiteX128" fmla="*/ 283192 w 571500"/>
                  <a:gd name="connsiteY128" fmla="*/ 365466 h 574807"/>
                  <a:gd name="connsiteX129" fmla="*/ 289062 w 571500"/>
                  <a:gd name="connsiteY129" fmla="*/ 351332 h 574807"/>
                  <a:gd name="connsiteX130" fmla="*/ 276802 w 571500"/>
                  <a:gd name="connsiteY130" fmla="*/ 325505 h 574807"/>
                  <a:gd name="connsiteX131" fmla="*/ 277643 w 571500"/>
                  <a:gd name="connsiteY131" fmla="*/ 315901 h 574807"/>
                  <a:gd name="connsiteX132" fmla="*/ 315901 w 571500"/>
                  <a:gd name="connsiteY132" fmla="*/ 277639 h 574807"/>
                  <a:gd name="connsiteX133" fmla="*/ 325510 w 571500"/>
                  <a:gd name="connsiteY133" fmla="*/ 276797 h 574807"/>
                  <a:gd name="connsiteX134" fmla="*/ 351332 w 571500"/>
                  <a:gd name="connsiteY134" fmla="*/ 289062 h 574807"/>
                  <a:gd name="connsiteX135" fmla="*/ 365466 w 571500"/>
                  <a:gd name="connsiteY135" fmla="*/ 283192 h 574807"/>
                  <a:gd name="connsiteX136" fmla="*/ 375074 w 571500"/>
                  <a:gd name="connsiteY136" fmla="*/ 254180 h 574807"/>
                  <a:gd name="connsiteX137" fmla="*/ 384116 w 571500"/>
                  <a:gd name="connsiteY137" fmla="*/ 247650 h 574807"/>
                  <a:gd name="connsiteX138" fmla="*/ 152401 w 571500"/>
                  <a:gd name="connsiteY138" fmla="*/ 180976 h 574807"/>
                  <a:gd name="connsiteX139" fmla="*/ 171451 w 571500"/>
                  <a:gd name="connsiteY139" fmla="*/ 180976 h 574807"/>
                  <a:gd name="connsiteX140" fmla="*/ 171451 w 571500"/>
                  <a:gd name="connsiteY140" fmla="*/ 200026 h 574807"/>
                  <a:gd name="connsiteX141" fmla="*/ 152401 w 571500"/>
                  <a:gd name="connsiteY141" fmla="*/ 200026 h 574807"/>
                  <a:gd name="connsiteX142" fmla="*/ 153945 w 571500"/>
                  <a:gd name="connsiteY142" fmla="*/ 161926 h 574807"/>
                  <a:gd name="connsiteX143" fmla="*/ 108723 w 571500"/>
                  <a:gd name="connsiteY143" fmla="*/ 202659 h 574807"/>
                  <a:gd name="connsiteX144" fmla="*/ 143119 w 571500"/>
                  <a:gd name="connsiteY144" fmla="*/ 218415 h 574807"/>
                  <a:gd name="connsiteX145" fmla="*/ 218316 w 571500"/>
                  <a:gd name="connsiteY145" fmla="*/ 161926 h 574807"/>
                  <a:gd name="connsiteX146" fmla="*/ 104776 w 571500"/>
                  <a:gd name="connsiteY146" fmla="*/ 123826 h 574807"/>
                  <a:gd name="connsiteX147" fmla="*/ 123826 w 571500"/>
                  <a:gd name="connsiteY147" fmla="*/ 123826 h 574807"/>
                  <a:gd name="connsiteX148" fmla="*/ 123826 w 571500"/>
                  <a:gd name="connsiteY148" fmla="*/ 142876 h 574807"/>
                  <a:gd name="connsiteX149" fmla="*/ 104776 w 571500"/>
                  <a:gd name="connsiteY149" fmla="*/ 142876 h 574807"/>
                  <a:gd name="connsiteX150" fmla="*/ 457201 w 571500"/>
                  <a:gd name="connsiteY150" fmla="*/ 95251 h 574807"/>
                  <a:gd name="connsiteX151" fmla="*/ 476251 w 571500"/>
                  <a:gd name="connsiteY151" fmla="*/ 95251 h 574807"/>
                  <a:gd name="connsiteX152" fmla="*/ 476251 w 571500"/>
                  <a:gd name="connsiteY152" fmla="*/ 114301 h 574807"/>
                  <a:gd name="connsiteX153" fmla="*/ 457201 w 571500"/>
                  <a:gd name="connsiteY153" fmla="*/ 114301 h 574807"/>
                  <a:gd name="connsiteX154" fmla="*/ 161926 w 571500"/>
                  <a:gd name="connsiteY154" fmla="*/ 86486 h 574807"/>
                  <a:gd name="connsiteX155" fmla="*/ 161926 w 571500"/>
                  <a:gd name="connsiteY155" fmla="*/ 142876 h 574807"/>
                  <a:gd name="connsiteX156" fmla="*/ 218316 w 571500"/>
                  <a:gd name="connsiteY156" fmla="*/ 142876 h 574807"/>
                  <a:gd name="connsiteX157" fmla="*/ 161926 w 571500"/>
                  <a:gd name="connsiteY157" fmla="*/ 86486 h 574807"/>
                  <a:gd name="connsiteX158" fmla="*/ 142876 w 571500"/>
                  <a:gd name="connsiteY158" fmla="*/ 86486 h 574807"/>
                  <a:gd name="connsiteX159" fmla="*/ 116290 w 571500"/>
                  <a:gd name="connsiteY159" fmla="*/ 96367 h 574807"/>
                  <a:gd name="connsiteX160" fmla="*/ 96265 w 571500"/>
                  <a:gd name="connsiteY160" fmla="*/ 188235 h 574807"/>
                  <a:gd name="connsiteX161" fmla="*/ 142876 w 571500"/>
                  <a:gd name="connsiteY161" fmla="*/ 146252 h 574807"/>
                  <a:gd name="connsiteX162" fmla="*/ 466726 w 571500"/>
                  <a:gd name="connsiteY162" fmla="*/ 66676 h 574807"/>
                  <a:gd name="connsiteX163" fmla="*/ 428626 w 571500"/>
                  <a:gd name="connsiteY163" fmla="*/ 104776 h 574807"/>
                  <a:gd name="connsiteX164" fmla="*/ 466726 w 571500"/>
                  <a:gd name="connsiteY164" fmla="*/ 142876 h 574807"/>
                  <a:gd name="connsiteX165" fmla="*/ 504826 w 571500"/>
                  <a:gd name="connsiteY165" fmla="*/ 104776 h 574807"/>
                  <a:gd name="connsiteX166" fmla="*/ 466726 w 571500"/>
                  <a:gd name="connsiteY166" fmla="*/ 66676 h 574807"/>
                  <a:gd name="connsiteX167" fmla="*/ 152401 w 571500"/>
                  <a:gd name="connsiteY167" fmla="*/ 66676 h 574807"/>
                  <a:gd name="connsiteX168" fmla="*/ 238126 w 571500"/>
                  <a:gd name="connsiteY168" fmla="*/ 152401 h 574807"/>
                  <a:gd name="connsiteX169" fmla="*/ 152401 w 571500"/>
                  <a:gd name="connsiteY169" fmla="*/ 238126 h 574807"/>
                  <a:gd name="connsiteX170" fmla="*/ 66676 w 571500"/>
                  <a:gd name="connsiteY170" fmla="*/ 152401 h 574807"/>
                  <a:gd name="connsiteX171" fmla="*/ 152401 w 571500"/>
                  <a:gd name="connsiteY171" fmla="*/ 66676 h 574807"/>
                  <a:gd name="connsiteX172" fmla="*/ 466726 w 571500"/>
                  <a:gd name="connsiteY172" fmla="*/ 47626 h 574807"/>
                  <a:gd name="connsiteX173" fmla="*/ 523876 w 571500"/>
                  <a:gd name="connsiteY173" fmla="*/ 104776 h 574807"/>
                  <a:gd name="connsiteX174" fmla="*/ 466726 w 571500"/>
                  <a:gd name="connsiteY174" fmla="*/ 161926 h 574807"/>
                  <a:gd name="connsiteX175" fmla="*/ 409576 w 571500"/>
                  <a:gd name="connsiteY175" fmla="*/ 104776 h 574807"/>
                  <a:gd name="connsiteX176" fmla="*/ 466726 w 571500"/>
                  <a:gd name="connsiteY176" fmla="*/ 47626 h 574807"/>
                  <a:gd name="connsiteX177" fmla="*/ 457693 w 571500"/>
                  <a:gd name="connsiteY177" fmla="*/ 19050 h 574807"/>
                  <a:gd name="connsiteX178" fmla="*/ 452996 w 571500"/>
                  <a:gd name="connsiteY178" fmla="*/ 33240 h 574807"/>
                  <a:gd name="connsiteX179" fmla="*/ 447605 w 571500"/>
                  <a:gd name="connsiteY179" fmla="*/ 39044 h 574807"/>
                  <a:gd name="connsiteX180" fmla="*/ 433810 w 571500"/>
                  <a:gd name="connsiteY180" fmla="*/ 44769 h 574807"/>
                  <a:gd name="connsiteX181" fmla="*/ 426071 w 571500"/>
                  <a:gd name="connsiteY181" fmla="*/ 44574 h 574807"/>
                  <a:gd name="connsiteX182" fmla="*/ 412774 w 571500"/>
                  <a:gd name="connsiteY182" fmla="*/ 38253 h 574807"/>
                  <a:gd name="connsiteX183" fmla="*/ 400208 w 571500"/>
                  <a:gd name="connsiteY183" fmla="*/ 50820 h 574807"/>
                  <a:gd name="connsiteX184" fmla="*/ 406524 w 571500"/>
                  <a:gd name="connsiteY184" fmla="*/ 64126 h 574807"/>
                  <a:gd name="connsiteX185" fmla="*/ 406719 w 571500"/>
                  <a:gd name="connsiteY185" fmla="*/ 71861 h 574807"/>
                  <a:gd name="connsiteX186" fmla="*/ 400994 w 571500"/>
                  <a:gd name="connsiteY186" fmla="*/ 85655 h 574807"/>
                  <a:gd name="connsiteX187" fmla="*/ 395189 w 571500"/>
                  <a:gd name="connsiteY187" fmla="*/ 91046 h 574807"/>
                  <a:gd name="connsiteX188" fmla="*/ 381000 w 571500"/>
                  <a:gd name="connsiteY188" fmla="*/ 95743 h 574807"/>
                  <a:gd name="connsiteX189" fmla="*/ 381000 w 571500"/>
                  <a:gd name="connsiteY189" fmla="*/ 113807 h 574807"/>
                  <a:gd name="connsiteX190" fmla="*/ 395189 w 571500"/>
                  <a:gd name="connsiteY190" fmla="*/ 118504 h 574807"/>
                  <a:gd name="connsiteX191" fmla="*/ 400994 w 571500"/>
                  <a:gd name="connsiteY191" fmla="*/ 123895 h 574807"/>
                  <a:gd name="connsiteX192" fmla="*/ 406719 w 571500"/>
                  <a:gd name="connsiteY192" fmla="*/ 137690 h 574807"/>
                  <a:gd name="connsiteX193" fmla="*/ 406524 w 571500"/>
                  <a:gd name="connsiteY193" fmla="*/ 145429 h 574807"/>
                  <a:gd name="connsiteX194" fmla="*/ 400203 w 571500"/>
                  <a:gd name="connsiteY194" fmla="*/ 158726 h 574807"/>
                  <a:gd name="connsiteX195" fmla="*/ 412774 w 571500"/>
                  <a:gd name="connsiteY195" fmla="*/ 171292 h 574807"/>
                  <a:gd name="connsiteX196" fmla="*/ 426071 w 571500"/>
                  <a:gd name="connsiteY196" fmla="*/ 164976 h 574807"/>
                  <a:gd name="connsiteX197" fmla="*/ 433810 w 571500"/>
                  <a:gd name="connsiteY197" fmla="*/ 164781 h 574807"/>
                  <a:gd name="connsiteX198" fmla="*/ 447605 w 571500"/>
                  <a:gd name="connsiteY198" fmla="*/ 170506 h 574807"/>
                  <a:gd name="connsiteX199" fmla="*/ 452996 w 571500"/>
                  <a:gd name="connsiteY199" fmla="*/ 176311 h 574807"/>
                  <a:gd name="connsiteX200" fmla="*/ 457693 w 571500"/>
                  <a:gd name="connsiteY200" fmla="*/ 190500 h 574807"/>
                  <a:gd name="connsiteX201" fmla="*/ 475757 w 571500"/>
                  <a:gd name="connsiteY201" fmla="*/ 190500 h 574807"/>
                  <a:gd name="connsiteX202" fmla="*/ 480454 w 571500"/>
                  <a:gd name="connsiteY202" fmla="*/ 176310 h 574807"/>
                  <a:gd name="connsiteX203" fmla="*/ 486714 w 571500"/>
                  <a:gd name="connsiteY203" fmla="*/ 170194 h 574807"/>
                  <a:gd name="connsiteX204" fmla="*/ 498806 w 571500"/>
                  <a:gd name="connsiteY204" fmla="*/ 165176 h 574807"/>
                  <a:gd name="connsiteX205" fmla="*/ 507379 w 571500"/>
                  <a:gd name="connsiteY205" fmla="*/ 164976 h 574807"/>
                  <a:gd name="connsiteX206" fmla="*/ 520676 w 571500"/>
                  <a:gd name="connsiteY206" fmla="*/ 171292 h 574807"/>
                  <a:gd name="connsiteX207" fmla="*/ 533242 w 571500"/>
                  <a:gd name="connsiteY207" fmla="*/ 158725 h 574807"/>
                  <a:gd name="connsiteX208" fmla="*/ 526926 w 571500"/>
                  <a:gd name="connsiteY208" fmla="*/ 145428 h 574807"/>
                  <a:gd name="connsiteX209" fmla="*/ 527126 w 571500"/>
                  <a:gd name="connsiteY209" fmla="*/ 136861 h 574807"/>
                  <a:gd name="connsiteX210" fmla="*/ 532145 w 571500"/>
                  <a:gd name="connsiteY210" fmla="*/ 124764 h 574807"/>
                  <a:gd name="connsiteX211" fmla="*/ 538261 w 571500"/>
                  <a:gd name="connsiteY211" fmla="*/ 118504 h 574807"/>
                  <a:gd name="connsiteX212" fmla="*/ 552450 w 571500"/>
                  <a:gd name="connsiteY212" fmla="*/ 113807 h 574807"/>
                  <a:gd name="connsiteX213" fmla="*/ 552450 w 571500"/>
                  <a:gd name="connsiteY213" fmla="*/ 95743 h 574807"/>
                  <a:gd name="connsiteX214" fmla="*/ 538261 w 571500"/>
                  <a:gd name="connsiteY214" fmla="*/ 91046 h 574807"/>
                  <a:gd name="connsiteX215" fmla="*/ 532145 w 571500"/>
                  <a:gd name="connsiteY215" fmla="*/ 84781 h 574807"/>
                  <a:gd name="connsiteX216" fmla="*/ 527126 w 571500"/>
                  <a:gd name="connsiteY216" fmla="*/ 72693 h 574807"/>
                  <a:gd name="connsiteX217" fmla="*/ 526926 w 571500"/>
                  <a:gd name="connsiteY217" fmla="*/ 64122 h 574807"/>
                  <a:gd name="connsiteX218" fmla="*/ 533247 w 571500"/>
                  <a:gd name="connsiteY218" fmla="*/ 50825 h 574807"/>
                  <a:gd name="connsiteX219" fmla="*/ 520676 w 571500"/>
                  <a:gd name="connsiteY219" fmla="*/ 38253 h 574807"/>
                  <a:gd name="connsiteX220" fmla="*/ 507379 w 571500"/>
                  <a:gd name="connsiteY220" fmla="*/ 44574 h 574807"/>
                  <a:gd name="connsiteX221" fmla="*/ 498807 w 571500"/>
                  <a:gd name="connsiteY221" fmla="*/ 44374 h 574807"/>
                  <a:gd name="connsiteX222" fmla="*/ 486714 w 571500"/>
                  <a:gd name="connsiteY222" fmla="*/ 39356 h 574807"/>
                  <a:gd name="connsiteX223" fmla="*/ 480454 w 571500"/>
                  <a:gd name="connsiteY223" fmla="*/ 33240 h 574807"/>
                  <a:gd name="connsiteX224" fmla="*/ 475757 w 571500"/>
                  <a:gd name="connsiteY224" fmla="*/ 19050 h 574807"/>
                  <a:gd name="connsiteX225" fmla="*/ 135410 w 571500"/>
                  <a:gd name="connsiteY225" fmla="*/ 19050 h 574807"/>
                  <a:gd name="connsiteX226" fmla="*/ 127285 w 571500"/>
                  <a:gd name="connsiteY226" fmla="*/ 43597 h 574807"/>
                  <a:gd name="connsiteX227" fmla="*/ 121895 w 571500"/>
                  <a:gd name="connsiteY227" fmla="*/ 49402 h 574807"/>
                  <a:gd name="connsiteX228" fmla="*/ 101203 w 571500"/>
                  <a:gd name="connsiteY228" fmla="*/ 57987 h 574807"/>
                  <a:gd name="connsiteX229" fmla="*/ 93464 w 571500"/>
                  <a:gd name="connsiteY229" fmla="*/ 57792 h 574807"/>
                  <a:gd name="connsiteX230" fmla="*/ 70842 w 571500"/>
                  <a:gd name="connsiteY230" fmla="*/ 47048 h 574807"/>
                  <a:gd name="connsiteX231" fmla="*/ 47048 w 571500"/>
                  <a:gd name="connsiteY231" fmla="*/ 70837 h 574807"/>
                  <a:gd name="connsiteX232" fmla="*/ 57797 w 571500"/>
                  <a:gd name="connsiteY232" fmla="*/ 93464 h 574807"/>
                  <a:gd name="connsiteX233" fmla="*/ 57987 w 571500"/>
                  <a:gd name="connsiteY233" fmla="*/ 101203 h 574807"/>
                  <a:gd name="connsiteX234" fmla="*/ 49397 w 571500"/>
                  <a:gd name="connsiteY234" fmla="*/ 121895 h 574807"/>
                  <a:gd name="connsiteX235" fmla="*/ 43597 w 571500"/>
                  <a:gd name="connsiteY235" fmla="*/ 127285 h 574807"/>
                  <a:gd name="connsiteX236" fmla="*/ 19050 w 571500"/>
                  <a:gd name="connsiteY236" fmla="*/ 135410 h 574807"/>
                  <a:gd name="connsiteX237" fmla="*/ 19050 w 571500"/>
                  <a:gd name="connsiteY237" fmla="*/ 169385 h 574807"/>
                  <a:gd name="connsiteX238" fmla="*/ 43597 w 571500"/>
                  <a:gd name="connsiteY238" fmla="*/ 177515 h 574807"/>
                  <a:gd name="connsiteX239" fmla="*/ 49397 w 571500"/>
                  <a:gd name="connsiteY239" fmla="*/ 182905 h 574807"/>
                  <a:gd name="connsiteX240" fmla="*/ 57987 w 571500"/>
                  <a:gd name="connsiteY240" fmla="*/ 203597 h 574807"/>
                  <a:gd name="connsiteX241" fmla="*/ 57796 w 571500"/>
                  <a:gd name="connsiteY241" fmla="*/ 211336 h 574807"/>
                  <a:gd name="connsiteX242" fmla="*/ 47048 w 571500"/>
                  <a:gd name="connsiteY242" fmla="*/ 233963 h 574807"/>
                  <a:gd name="connsiteX243" fmla="*/ 70837 w 571500"/>
                  <a:gd name="connsiteY243" fmla="*/ 257747 h 574807"/>
                  <a:gd name="connsiteX244" fmla="*/ 93469 w 571500"/>
                  <a:gd name="connsiteY244" fmla="*/ 247003 h 574807"/>
                  <a:gd name="connsiteX245" fmla="*/ 101203 w 571500"/>
                  <a:gd name="connsiteY245" fmla="*/ 246813 h 574807"/>
                  <a:gd name="connsiteX246" fmla="*/ 121895 w 571500"/>
                  <a:gd name="connsiteY246" fmla="*/ 255403 h 574807"/>
                  <a:gd name="connsiteX247" fmla="*/ 127285 w 571500"/>
                  <a:gd name="connsiteY247" fmla="*/ 261202 h 574807"/>
                  <a:gd name="connsiteX248" fmla="*/ 135410 w 571500"/>
                  <a:gd name="connsiteY248" fmla="*/ 285750 h 574807"/>
                  <a:gd name="connsiteX249" fmla="*/ 169390 w 571500"/>
                  <a:gd name="connsiteY249" fmla="*/ 285750 h 574807"/>
                  <a:gd name="connsiteX250" fmla="*/ 177515 w 571500"/>
                  <a:gd name="connsiteY250" fmla="*/ 261203 h 574807"/>
                  <a:gd name="connsiteX251" fmla="*/ 183774 w 571500"/>
                  <a:gd name="connsiteY251" fmla="*/ 255087 h 574807"/>
                  <a:gd name="connsiteX252" fmla="*/ 202769 w 571500"/>
                  <a:gd name="connsiteY252" fmla="*/ 247203 h 574807"/>
                  <a:gd name="connsiteX253" fmla="*/ 211336 w 571500"/>
                  <a:gd name="connsiteY253" fmla="*/ 247003 h 574807"/>
                  <a:gd name="connsiteX254" fmla="*/ 233963 w 571500"/>
                  <a:gd name="connsiteY254" fmla="*/ 257751 h 574807"/>
                  <a:gd name="connsiteX255" fmla="*/ 257752 w 571500"/>
                  <a:gd name="connsiteY255" fmla="*/ 233963 h 574807"/>
                  <a:gd name="connsiteX256" fmla="*/ 247003 w 571500"/>
                  <a:gd name="connsiteY256" fmla="*/ 211336 h 574807"/>
                  <a:gd name="connsiteX257" fmla="*/ 247203 w 571500"/>
                  <a:gd name="connsiteY257" fmla="*/ 202769 h 574807"/>
                  <a:gd name="connsiteX258" fmla="*/ 255087 w 571500"/>
                  <a:gd name="connsiteY258" fmla="*/ 183775 h 574807"/>
                  <a:gd name="connsiteX259" fmla="*/ 261202 w 571500"/>
                  <a:gd name="connsiteY259" fmla="*/ 177515 h 574807"/>
                  <a:gd name="connsiteX260" fmla="*/ 285750 w 571500"/>
                  <a:gd name="connsiteY260" fmla="*/ 169385 h 574807"/>
                  <a:gd name="connsiteX261" fmla="*/ 285750 w 571500"/>
                  <a:gd name="connsiteY261" fmla="*/ 135410 h 574807"/>
                  <a:gd name="connsiteX262" fmla="*/ 261203 w 571500"/>
                  <a:gd name="connsiteY262" fmla="*/ 127285 h 574807"/>
                  <a:gd name="connsiteX263" fmla="*/ 255087 w 571500"/>
                  <a:gd name="connsiteY263" fmla="*/ 121025 h 574807"/>
                  <a:gd name="connsiteX264" fmla="*/ 247203 w 571500"/>
                  <a:gd name="connsiteY264" fmla="*/ 102031 h 574807"/>
                  <a:gd name="connsiteX265" fmla="*/ 247003 w 571500"/>
                  <a:gd name="connsiteY265" fmla="*/ 93464 h 574807"/>
                  <a:gd name="connsiteX266" fmla="*/ 257751 w 571500"/>
                  <a:gd name="connsiteY266" fmla="*/ 70837 h 574807"/>
                  <a:gd name="connsiteX267" fmla="*/ 233963 w 571500"/>
                  <a:gd name="connsiteY267" fmla="*/ 47048 h 574807"/>
                  <a:gd name="connsiteX268" fmla="*/ 211336 w 571500"/>
                  <a:gd name="connsiteY268" fmla="*/ 57797 h 574807"/>
                  <a:gd name="connsiteX269" fmla="*/ 202769 w 571500"/>
                  <a:gd name="connsiteY269" fmla="*/ 57597 h 574807"/>
                  <a:gd name="connsiteX270" fmla="*/ 183774 w 571500"/>
                  <a:gd name="connsiteY270" fmla="*/ 49713 h 574807"/>
                  <a:gd name="connsiteX271" fmla="*/ 177515 w 571500"/>
                  <a:gd name="connsiteY271" fmla="*/ 43597 h 574807"/>
                  <a:gd name="connsiteX272" fmla="*/ 169390 w 571500"/>
                  <a:gd name="connsiteY272" fmla="*/ 19050 h 574807"/>
                  <a:gd name="connsiteX273" fmla="*/ 450814 w 571500"/>
                  <a:gd name="connsiteY273" fmla="*/ 0 h 574807"/>
                  <a:gd name="connsiteX274" fmla="*/ 482636 w 571500"/>
                  <a:gd name="connsiteY274" fmla="*/ 0 h 574807"/>
                  <a:gd name="connsiteX275" fmla="*/ 491678 w 571500"/>
                  <a:gd name="connsiteY275" fmla="*/ 6530 h 574807"/>
                  <a:gd name="connsiteX276" fmla="*/ 497044 w 571500"/>
                  <a:gd name="connsiteY276" fmla="*/ 22743 h 574807"/>
                  <a:gd name="connsiteX277" fmla="*/ 503384 w 571500"/>
                  <a:gd name="connsiteY277" fmla="*/ 25380 h 574807"/>
                  <a:gd name="connsiteX278" fmla="*/ 517731 w 571500"/>
                  <a:gd name="connsiteY278" fmla="*/ 18562 h 574807"/>
                  <a:gd name="connsiteX279" fmla="*/ 527340 w 571500"/>
                  <a:gd name="connsiteY279" fmla="*/ 19403 h 574807"/>
                  <a:gd name="connsiteX280" fmla="*/ 552097 w 571500"/>
                  <a:gd name="connsiteY280" fmla="*/ 44160 h 574807"/>
                  <a:gd name="connsiteX281" fmla="*/ 552939 w 571500"/>
                  <a:gd name="connsiteY281" fmla="*/ 53769 h 574807"/>
                  <a:gd name="connsiteX282" fmla="*/ 546120 w 571500"/>
                  <a:gd name="connsiteY282" fmla="*/ 68117 h 574807"/>
                  <a:gd name="connsiteX283" fmla="*/ 548757 w 571500"/>
                  <a:gd name="connsiteY283" fmla="*/ 74456 h 574807"/>
                  <a:gd name="connsiteX284" fmla="*/ 564970 w 571500"/>
                  <a:gd name="connsiteY284" fmla="*/ 79823 h 574807"/>
                  <a:gd name="connsiteX285" fmla="*/ 571500 w 571500"/>
                  <a:gd name="connsiteY285" fmla="*/ 88864 h 574807"/>
                  <a:gd name="connsiteX286" fmla="*/ 571500 w 571500"/>
                  <a:gd name="connsiteY286" fmla="*/ 120686 h 574807"/>
                  <a:gd name="connsiteX287" fmla="*/ 564970 w 571500"/>
                  <a:gd name="connsiteY287" fmla="*/ 129727 h 574807"/>
                  <a:gd name="connsiteX288" fmla="*/ 548752 w 571500"/>
                  <a:gd name="connsiteY288" fmla="*/ 135094 h 574807"/>
                  <a:gd name="connsiteX289" fmla="*/ 546120 w 571500"/>
                  <a:gd name="connsiteY289" fmla="*/ 141433 h 574807"/>
                  <a:gd name="connsiteX290" fmla="*/ 552934 w 571500"/>
                  <a:gd name="connsiteY290" fmla="*/ 155781 h 574807"/>
                  <a:gd name="connsiteX291" fmla="*/ 552092 w 571500"/>
                  <a:gd name="connsiteY291" fmla="*/ 165385 h 574807"/>
                  <a:gd name="connsiteX292" fmla="*/ 527335 w 571500"/>
                  <a:gd name="connsiteY292" fmla="*/ 190142 h 574807"/>
                  <a:gd name="connsiteX293" fmla="*/ 517731 w 571500"/>
                  <a:gd name="connsiteY293" fmla="*/ 190984 h 574807"/>
                  <a:gd name="connsiteX294" fmla="*/ 503383 w 571500"/>
                  <a:gd name="connsiteY294" fmla="*/ 184170 h 574807"/>
                  <a:gd name="connsiteX295" fmla="*/ 497044 w 571500"/>
                  <a:gd name="connsiteY295" fmla="*/ 186807 h 574807"/>
                  <a:gd name="connsiteX296" fmla="*/ 491677 w 571500"/>
                  <a:gd name="connsiteY296" fmla="*/ 203020 h 574807"/>
                  <a:gd name="connsiteX297" fmla="*/ 482636 w 571500"/>
                  <a:gd name="connsiteY297" fmla="*/ 209550 h 574807"/>
                  <a:gd name="connsiteX298" fmla="*/ 450814 w 571500"/>
                  <a:gd name="connsiteY298" fmla="*/ 209550 h 574807"/>
                  <a:gd name="connsiteX299" fmla="*/ 441773 w 571500"/>
                  <a:gd name="connsiteY299" fmla="*/ 203020 h 574807"/>
                  <a:gd name="connsiteX300" fmla="*/ 436280 w 571500"/>
                  <a:gd name="connsiteY300" fmla="*/ 186435 h 574807"/>
                  <a:gd name="connsiteX301" fmla="*/ 430420 w 571500"/>
                  <a:gd name="connsiteY301" fmla="*/ 184003 h 574807"/>
                  <a:gd name="connsiteX302" fmla="*/ 415719 w 571500"/>
                  <a:gd name="connsiteY302" fmla="*/ 190984 h 574807"/>
                  <a:gd name="connsiteX303" fmla="*/ 406115 w 571500"/>
                  <a:gd name="connsiteY303" fmla="*/ 190142 h 574807"/>
                  <a:gd name="connsiteX304" fmla="*/ 381353 w 571500"/>
                  <a:gd name="connsiteY304" fmla="*/ 165390 h 574807"/>
                  <a:gd name="connsiteX305" fmla="*/ 380511 w 571500"/>
                  <a:gd name="connsiteY305" fmla="*/ 155781 h 574807"/>
                  <a:gd name="connsiteX306" fmla="*/ 387497 w 571500"/>
                  <a:gd name="connsiteY306" fmla="*/ 141080 h 574807"/>
                  <a:gd name="connsiteX307" fmla="*/ 385065 w 571500"/>
                  <a:gd name="connsiteY307" fmla="*/ 135220 h 574807"/>
                  <a:gd name="connsiteX308" fmla="*/ 368480 w 571500"/>
                  <a:gd name="connsiteY308" fmla="*/ 129727 h 574807"/>
                  <a:gd name="connsiteX309" fmla="*/ 361950 w 571500"/>
                  <a:gd name="connsiteY309" fmla="*/ 120686 h 574807"/>
                  <a:gd name="connsiteX310" fmla="*/ 361950 w 571500"/>
                  <a:gd name="connsiteY310" fmla="*/ 88864 h 574807"/>
                  <a:gd name="connsiteX311" fmla="*/ 368480 w 571500"/>
                  <a:gd name="connsiteY311" fmla="*/ 79823 h 574807"/>
                  <a:gd name="connsiteX312" fmla="*/ 385065 w 571500"/>
                  <a:gd name="connsiteY312" fmla="*/ 74330 h 574807"/>
                  <a:gd name="connsiteX313" fmla="*/ 387497 w 571500"/>
                  <a:gd name="connsiteY313" fmla="*/ 68470 h 574807"/>
                  <a:gd name="connsiteX314" fmla="*/ 380516 w 571500"/>
                  <a:gd name="connsiteY314" fmla="*/ 53759 h 574807"/>
                  <a:gd name="connsiteX315" fmla="*/ 381358 w 571500"/>
                  <a:gd name="connsiteY315" fmla="*/ 44155 h 574807"/>
                  <a:gd name="connsiteX316" fmla="*/ 406110 w 571500"/>
                  <a:gd name="connsiteY316" fmla="*/ 19403 h 574807"/>
                  <a:gd name="connsiteX317" fmla="*/ 415719 w 571500"/>
                  <a:gd name="connsiteY317" fmla="*/ 18562 h 574807"/>
                  <a:gd name="connsiteX318" fmla="*/ 430420 w 571500"/>
                  <a:gd name="connsiteY318" fmla="*/ 25547 h 574807"/>
                  <a:gd name="connsiteX319" fmla="*/ 436280 w 571500"/>
                  <a:gd name="connsiteY319" fmla="*/ 23115 h 574807"/>
                  <a:gd name="connsiteX320" fmla="*/ 441773 w 571500"/>
                  <a:gd name="connsiteY320" fmla="*/ 6530 h 574807"/>
                  <a:gd name="connsiteX321" fmla="*/ 450814 w 571500"/>
                  <a:gd name="connsiteY321" fmla="*/ 0 h 574807"/>
                  <a:gd name="connsiteX322" fmla="*/ 128531 w 571500"/>
                  <a:gd name="connsiteY322" fmla="*/ 0 h 574807"/>
                  <a:gd name="connsiteX323" fmla="*/ 176269 w 571500"/>
                  <a:gd name="connsiteY323" fmla="*/ 0 h 574807"/>
                  <a:gd name="connsiteX324" fmla="*/ 185310 w 571500"/>
                  <a:gd name="connsiteY324" fmla="*/ 6530 h 574807"/>
                  <a:gd name="connsiteX325" fmla="*/ 194091 w 571500"/>
                  <a:gd name="connsiteY325" fmla="*/ 33049 h 574807"/>
                  <a:gd name="connsiteX326" fmla="*/ 207388 w 571500"/>
                  <a:gd name="connsiteY326" fmla="*/ 38579 h 574807"/>
                  <a:gd name="connsiteX327" fmla="*/ 230958 w 571500"/>
                  <a:gd name="connsiteY327" fmla="*/ 27384 h 574807"/>
                  <a:gd name="connsiteX328" fmla="*/ 240566 w 571500"/>
                  <a:gd name="connsiteY328" fmla="*/ 28226 h 574807"/>
                  <a:gd name="connsiteX329" fmla="*/ 276574 w 571500"/>
                  <a:gd name="connsiteY329" fmla="*/ 64233 h 574807"/>
                  <a:gd name="connsiteX330" fmla="*/ 277416 w 571500"/>
                  <a:gd name="connsiteY330" fmla="*/ 73842 h 574807"/>
                  <a:gd name="connsiteX331" fmla="*/ 266221 w 571500"/>
                  <a:gd name="connsiteY331" fmla="*/ 97412 h 574807"/>
                  <a:gd name="connsiteX332" fmla="*/ 271751 w 571500"/>
                  <a:gd name="connsiteY332" fmla="*/ 110709 h 574807"/>
                  <a:gd name="connsiteX333" fmla="*/ 298270 w 571500"/>
                  <a:gd name="connsiteY333" fmla="*/ 119490 h 574807"/>
                  <a:gd name="connsiteX334" fmla="*/ 304800 w 571500"/>
                  <a:gd name="connsiteY334" fmla="*/ 128531 h 574807"/>
                  <a:gd name="connsiteX335" fmla="*/ 304800 w 571500"/>
                  <a:gd name="connsiteY335" fmla="*/ 176264 h 574807"/>
                  <a:gd name="connsiteX336" fmla="*/ 298270 w 571500"/>
                  <a:gd name="connsiteY336" fmla="*/ 185305 h 574807"/>
                  <a:gd name="connsiteX337" fmla="*/ 271751 w 571500"/>
                  <a:gd name="connsiteY337" fmla="*/ 194086 h 574807"/>
                  <a:gd name="connsiteX338" fmla="*/ 266221 w 571500"/>
                  <a:gd name="connsiteY338" fmla="*/ 207388 h 574807"/>
                  <a:gd name="connsiteX339" fmla="*/ 277416 w 571500"/>
                  <a:gd name="connsiteY339" fmla="*/ 230954 h 574807"/>
                  <a:gd name="connsiteX340" fmla="*/ 276574 w 571500"/>
                  <a:gd name="connsiteY340" fmla="*/ 240562 h 574807"/>
                  <a:gd name="connsiteX341" fmla="*/ 240566 w 571500"/>
                  <a:gd name="connsiteY341" fmla="*/ 276574 h 574807"/>
                  <a:gd name="connsiteX342" fmla="*/ 230958 w 571500"/>
                  <a:gd name="connsiteY342" fmla="*/ 277416 h 574807"/>
                  <a:gd name="connsiteX343" fmla="*/ 207387 w 571500"/>
                  <a:gd name="connsiteY343" fmla="*/ 266221 h 574807"/>
                  <a:gd name="connsiteX344" fmla="*/ 194090 w 571500"/>
                  <a:gd name="connsiteY344" fmla="*/ 271751 h 574807"/>
                  <a:gd name="connsiteX345" fmla="*/ 185310 w 571500"/>
                  <a:gd name="connsiteY345" fmla="*/ 298270 h 574807"/>
                  <a:gd name="connsiteX346" fmla="*/ 176269 w 571500"/>
                  <a:gd name="connsiteY346" fmla="*/ 304800 h 574807"/>
                  <a:gd name="connsiteX347" fmla="*/ 128531 w 571500"/>
                  <a:gd name="connsiteY347" fmla="*/ 304800 h 574807"/>
                  <a:gd name="connsiteX348" fmla="*/ 119490 w 571500"/>
                  <a:gd name="connsiteY348" fmla="*/ 298270 h 574807"/>
                  <a:gd name="connsiteX349" fmla="*/ 110570 w 571500"/>
                  <a:gd name="connsiteY349" fmla="*/ 271322 h 574807"/>
                  <a:gd name="connsiteX350" fmla="*/ 97812 w 571500"/>
                  <a:gd name="connsiteY350" fmla="*/ 266030 h 574807"/>
                  <a:gd name="connsiteX351" fmla="*/ 73837 w 571500"/>
                  <a:gd name="connsiteY351" fmla="*/ 277411 h 574807"/>
                  <a:gd name="connsiteX352" fmla="*/ 64233 w 571500"/>
                  <a:gd name="connsiteY352" fmla="*/ 276569 h 574807"/>
                  <a:gd name="connsiteX353" fmla="*/ 28226 w 571500"/>
                  <a:gd name="connsiteY353" fmla="*/ 240562 h 574807"/>
                  <a:gd name="connsiteX354" fmla="*/ 27384 w 571500"/>
                  <a:gd name="connsiteY354" fmla="*/ 230954 h 574807"/>
                  <a:gd name="connsiteX355" fmla="*/ 38770 w 571500"/>
                  <a:gd name="connsiteY355" fmla="*/ 206988 h 574807"/>
                  <a:gd name="connsiteX356" fmla="*/ 33472 w 571500"/>
                  <a:gd name="connsiteY356" fmla="*/ 194230 h 574807"/>
                  <a:gd name="connsiteX357" fmla="*/ 6530 w 571500"/>
                  <a:gd name="connsiteY357" fmla="*/ 185305 h 574807"/>
                  <a:gd name="connsiteX358" fmla="*/ 0 w 571500"/>
                  <a:gd name="connsiteY358" fmla="*/ 176264 h 574807"/>
                  <a:gd name="connsiteX359" fmla="*/ 0 w 571500"/>
                  <a:gd name="connsiteY359" fmla="*/ 128531 h 574807"/>
                  <a:gd name="connsiteX360" fmla="*/ 6530 w 571500"/>
                  <a:gd name="connsiteY360" fmla="*/ 119490 h 574807"/>
                  <a:gd name="connsiteX361" fmla="*/ 33477 w 571500"/>
                  <a:gd name="connsiteY361" fmla="*/ 110570 h 574807"/>
                  <a:gd name="connsiteX362" fmla="*/ 38770 w 571500"/>
                  <a:gd name="connsiteY362" fmla="*/ 97812 h 574807"/>
                  <a:gd name="connsiteX363" fmla="*/ 27384 w 571500"/>
                  <a:gd name="connsiteY363" fmla="*/ 73842 h 574807"/>
                  <a:gd name="connsiteX364" fmla="*/ 28226 w 571500"/>
                  <a:gd name="connsiteY364" fmla="*/ 64233 h 574807"/>
                  <a:gd name="connsiteX365" fmla="*/ 64238 w 571500"/>
                  <a:gd name="connsiteY365" fmla="*/ 28226 h 574807"/>
                  <a:gd name="connsiteX366" fmla="*/ 73847 w 571500"/>
                  <a:gd name="connsiteY366" fmla="*/ 27384 h 574807"/>
                  <a:gd name="connsiteX367" fmla="*/ 97812 w 571500"/>
                  <a:gd name="connsiteY367" fmla="*/ 38765 h 574807"/>
                  <a:gd name="connsiteX368" fmla="*/ 110570 w 571500"/>
                  <a:gd name="connsiteY368" fmla="*/ 33472 h 574807"/>
                  <a:gd name="connsiteX369" fmla="*/ 119490 w 571500"/>
                  <a:gd name="connsiteY369" fmla="*/ 6530 h 574807"/>
                  <a:gd name="connsiteX370" fmla="*/ 128531 w 571500"/>
                  <a:gd name="connsiteY370" fmla="*/ 0 h 57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571500" h="574807">
                    <a:moveTo>
                      <a:pt x="361951" y="409576"/>
                    </a:moveTo>
                    <a:lnTo>
                      <a:pt x="381001" y="409576"/>
                    </a:lnTo>
                    <a:lnTo>
                      <a:pt x="381001" y="447676"/>
                    </a:lnTo>
                    <a:lnTo>
                      <a:pt x="361951" y="447676"/>
                    </a:lnTo>
                    <a:close/>
                    <a:moveTo>
                      <a:pt x="400051" y="390526"/>
                    </a:moveTo>
                    <a:lnTo>
                      <a:pt x="419101" y="390526"/>
                    </a:lnTo>
                    <a:lnTo>
                      <a:pt x="419101" y="447676"/>
                    </a:lnTo>
                    <a:lnTo>
                      <a:pt x="400051" y="447676"/>
                    </a:lnTo>
                    <a:close/>
                    <a:moveTo>
                      <a:pt x="138113" y="381001"/>
                    </a:moveTo>
                    <a:lnTo>
                      <a:pt x="138113" y="400051"/>
                    </a:lnTo>
                    <a:cubicBezTo>
                      <a:pt x="117081" y="400075"/>
                      <a:pt x="100037" y="417119"/>
                      <a:pt x="100013" y="438151"/>
                    </a:cubicBezTo>
                    <a:lnTo>
                      <a:pt x="80963" y="438151"/>
                    </a:lnTo>
                    <a:cubicBezTo>
                      <a:pt x="80997" y="406602"/>
                      <a:pt x="106564" y="381035"/>
                      <a:pt x="138113" y="381001"/>
                    </a:cubicBezTo>
                    <a:close/>
                    <a:moveTo>
                      <a:pt x="438151" y="371476"/>
                    </a:moveTo>
                    <a:lnTo>
                      <a:pt x="457201" y="371476"/>
                    </a:lnTo>
                    <a:lnTo>
                      <a:pt x="457201" y="447676"/>
                    </a:lnTo>
                    <a:lnTo>
                      <a:pt x="438151" y="447676"/>
                    </a:lnTo>
                    <a:close/>
                    <a:moveTo>
                      <a:pt x="133350" y="361950"/>
                    </a:moveTo>
                    <a:cubicBezTo>
                      <a:pt x="91266" y="361950"/>
                      <a:pt x="57150" y="396066"/>
                      <a:pt x="57150" y="438150"/>
                    </a:cubicBezTo>
                    <a:cubicBezTo>
                      <a:pt x="57198" y="480214"/>
                      <a:pt x="91286" y="514302"/>
                      <a:pt x="133350" y="514350"/>
                    </a:cubicBezTo>
                    <a:cubicBezTo>
                      <a:pt x="175434" y="514350"/>
                      <a:pt x="209550" y="480234"/>
                      <a:pt x="209550" y="438150"/>
                    </a:cubicBezTo>
                    <a:cubicBezTo>
                      <a:pt x="209550" y="396066"/>
                      <a:pt x="175434" y="361950"/>
                      <a:pt x="133350" y="361950"/>
                    </a:cubicBezTo>
                    <a:close/>
                    <a:moveTo>
                      <a:pt x="119879" y="343177"/>
                    </a:moveTo>
                    <a:cubicBezTo>
                      <a:pt x="144092" y="339636"/>
                      <a:pt x="169655" y="345332"/>
                      <a:pt x="190830" y="361104"/>
                    </a:cubicBezTo>
                    <a:cubicBezTo>
                      <a:pt x="233180" y="392648"/>
                      <a:pt x="241940" y="452552"/>
                      <a:pt x="210396" y="494902"/>
                    </a:cubicBezTo>
                    <a:cubicBezTo>
                      <a:pt x="178852" y="537252"/>
                      <a:pt x="118948" y="546011"/>
                      <a:pt x="76598" y="514467"/>
                    </a:cubicBezTo>
                    <a:lnTo>
                      <a:pt x="16259" y="574807"/>
                    </a:lnTo>
                    <a:lnTo>
                      <a:pt x="2791" y="561338"/>
                    </a:lnTo>
                    <a:lnTo>
                      <a:pt x="62519" y="501609"/>
                    </a:lnTo>
                    <a:cubicBezTo>
                      <a:pt x="32152" y="467735"/>
                      <a:pt x="29857" y="417155"/>
                      <a:pt x="57033" y="380671"/>
                    </a:cubicBezTo>
                    <a:cubicBezTo>
                      <a:pt x="72805" y="359496"/>
                      <a:pt x="95667" y="346718"/>
                      <a:pt x="119879" y="343177"/>
                    </a:cubicBezTo>
                    <a:close/>
                    <a:moveTo>
                      <a:pt x="409576" y="333376"/>
                    </a:moveTo>
                    <a:cubicBezTo>
                      <a:pt x="367492" y="333376"/>
                      <a:pt x="333376" y="367492"/>
                      <a:pt x="333376" y="409576"/>
                    </a:cubicBezTo>
                    <a:cubicBezTo>
                      <a:pt x="333376" y="451660"/>
                      <a:pt x="367492" y="485776"/>
                      <a:pt x="409576" y="485776"/>
                    </a:cubicBezTo>
                    <a:cubicBezTo>
                      <a:pt x="451640" y="485727"/>
                      <a:pt x="485727" y="451640"/>
                      <a:pt x="485776" y="409576"/>
                    </a:cubicBezTo>
                    <a:cubicBezTo>
                      <a:pt x="485776" y="367492"/>
                      <a:pt x="451660" y="333376"/>
                      <a:pt x="409576" y="333376"/>
                    </a:cubicBezTo>
                    <a:close/>
                    <a:moveTo>
                      <a:pt x="409576" y="314326"/>
                    </a:moveTo>
                    <a:cubicBezTo>
                      <a:pt x="462157" y="314384"/>
                      <a:pt x="504768" y="356995"/>
                      <a:pt x="504826" y="409576"/>
                    </a:cubicBezTo>
                    <a:cubicBezTo>
                      <a:pt x="504826" y="462181"/>
                      <a:pt x="462181" y="504826"/>
                      <a:pt x="409576" y="504826"/>
                    </a:cubicBezTo>
                    <a:cubicBezTo>
                      <a:pt x="356971" y="504826"/>
                      <a:pt x="314326" y="462181"/>
                      <a:pt x="314326" y="409576"/>
                    </a:cubicBezTo>
                    <a:cubicBezTo>
                      <a:pt x="314326" y="356971"/>
                      <a:pt x="356971" y="314326"/>
                      <a:pt x="409576" y="314326"/>
                    </a:cubicBezTo>
                    <a:close/>
                    <a:moveTo>
                      <a:pt x="390995" y="266700"/>
                    </a:moveTo>
                    <a:lnTo>
                      <a:pt x="382181" y="293317"/>
                    </a:lnTo>
                    <a:cubicBezTo>
                      <a:pt x="381311" y="295941"/>
                      <a:pt x="379345" y="298056"/>
                      <a:pt x="376791" y="299116"/>
                    </a:cubicBezTo>
                    <a:lnTo>
                      <a:pt x="354722" y="308279"/>
                    </a:lnTo>
                    <a:cubicBezTo>
                      <a:pt x="352233" y="309316"/>
                      <a:pt x="349420" y="309246"/>
                      <a:pt x="346983" y="308088"/>
                    </a:cubicBezTo>
                    <a:lnTo>
                      <a:pt x="322496" y="296456"/>
                    </a:lnTo>
                    <a:cubicBezTo>
                      <a:pt x="312731" y="303977"/>
                      <a:pt x="303980" y="312730"/>
                      <a:pt x="296461" y="322496"/>
                    </a:cubicBezTo>
                    <a:lnTo>
                      <a:pt x="308088" y="346988"/>
                    </a:lnTo>
                    <a:cubicBezTo>
                      <a:pt x="309246" y="349423"/>
                      <a:pt x="309316" y="352234"/>
                      <a:pt x="308279" y="354722"/>
                    </a:cubicBezTo>
                    <a:lnTo>
                      <a:pt x="299116" y="376791"/>
                    </a:lnTo>
                    <a:cubicBezTo>
                      <a:pt x="298057" y="379344"/>
                      <a:pt x="295941" y="381311"/>
                      <a:pt x="293317" y="382181"/>
                    </a:cubicBezTo>
                    <a:lnTo>
                      <a:pt x="266700" y="390995"/>
                    </a:lnTo>
                    <a:lnTo>
                      <a:pt x="266700" y="428155"/>
                    </a:lnTo>
                    <a:lnTo>
                      <a:pt x="293317" y="436964"/>
                    </a:lnTo>
                    <a:cubicBezTo>
                      <a:pt x="295942" y="437834"/>
                      <a:pt x="298060" y="439801"/>
                      <a:pt x="299121" y="442354"/>
                    </a:cubicBezTo>
                    <a:lnTo>
                      <a:pt x="308283" y="464428"/>
                    </a:lnTo>
                    <a:cubicBezTo>
                      <a:pt x="309317" y="466918"/>
                      <a:pt x="309245" y="469730"/>
                      <a:pt x="308088" y="472167"/>
                    </a:cubicBezTo>
                    <a:lnTo>
                      <a:pt x="296456" y="496654"/>
                    </a:lnTo>
                    <a:cubicBezTo>
                      <a:pt x="303977" y="506419"/>
                      <a:pt x="312730" y="515170"/>
                      <a:pt x="322496" y="522689"/>
                    </a:cubicBezTo>
                    <a:lnTo>
                      <a:pt x="346988" y="511062"/>
                    </a:lnTo>
                    <a:cubicBezTo>
                      <a:pt x="349423" y="509906"/>
                      <a:pt x="352234" y="509837"/>
                      <a:pt x="354722" y="510871"/>
                    </a:cubicBezTo>
                    <a:lnTo>
                      <a:pt x="376791" y="520034"/>
                    </a:lnTo>
                    <a:cubicBezTo>
                      <a:pt x="379344" y="521093"/>
                      <a:pt x="381311" y="523209"/>
                      <a:pt x="382181" y="525833"/>
                    </a:cubicBezTo>
                    <a:lnTo>
                      <a:pt x="390995" y="552450"/>
                    </a:lnTo>
                    <a:lnTo>
                      <a:pt x="428155" y="552450"/>
                    </a:lnTo>
                    <a:lnTo>
                      <a:pt x="436969" y="525833"/>
                    </a:lnTo>
                    <a:cubicBezTo>
                      <a:pt x="437941" y="522901"/>
                      <a:pt x="440275" y="520621"/>
                      <a:pt x="443229" y="519717"/>
                    </a:cubicBezTo>
                    <a:cubicBezTo>
                      <a:pt x="450276" y="517557"/>
                      <a:pt x="457100" y="514724"/>
                      <a:pt x="463605" y="511257"/>
                    </a:cubicBezTo>
                    <a:cubicBezTo>
                      <a:pt x="466264" y="509838"/>
                      <a:pt x="469440" y="509766"/>
                      <a:pt x="472162" y="511062"/>
                    </a:cubicBezTo>
                    <a:lnTo>
                      <a:pt x="496654" y="522689"/>
                    </a:lnTo>
                    <a:cubicBezTo>
                      <a:pt x="506417" y="515167"/>
                      <a:pt x="515167" y="506417"/>
                      <a:pt x="522689" y="496654"/>
                    </a:cubicBezTo>
                    <a:lnTo>
                      <a:pt x="511062" y="472162"/>
                    </a:lnTo>
                    <a:cubicBezTo>
                      <a:pt x="509769" y="469439"/>
                      <a:pt x="509843" y="466265"/>
                      <a:pt x="511257" y="463605"/>
                    </a:cubicBezTo>
                    <a:cubicBezTo>
                      <a:pt x="514724" y="457100"/>
                      <a:pt x="517557" y="450276"/>
                      <a:pt x="519717" y="443229"/>
                    </a:cubicBezTo>
                    <a:cubicBezTo>
                      <a:pt x="520621" y="440275"/>
                      <a:pt x="522901" y="437941"/>
                      <a:pt x="525833" y="436969"/>
                    </a:cubicBezTo>
                    <a:lnTo>
                      <a:pt x="552450" y="428155"/>
                    </a:lnTo>
                    <a:lnTo>
                      <a:pt x="552450" y="390995"/>
                    </a:lnTo>
                    <a:lnTo>
                      <a:pt x="525833" y="382181"/>
                    </a:lnTo>
                    <a:cubicBezTo>
                      <a:pt x="522901" y="381209"/>
                      <a:pt x="520621" y="378875"/>
                      <a:pt x="519717" y="375921"/>
                    </a:cubicBezTo>
                    <a:cubicBezTo>
                      <a:pt x="517557" y="368874"/>
                      <a:pt x="514724" y="362050"/>
                      <a:pt x="511257" y="355545"/>
                    </a:cubicBezTo>
                    <a:cubicBezTo>
                      <a:pt x="509843" y="352885"/>
                      <a:pt x="509769" y="349711"/>
                      <a:pt x="511062" y="346988"/>
                    </a:cubicBezTo>
                    <a:lnTo>
                      <a:pt x="522689" y="322496"/>
                    </a:lnTo>
                    <a:cubicBezTo>
                      <a:pt x="515167" y="312733"/>
                      <a:pt x="506417" y="303983"/>
                      <a:pt x="496654" y="296461"/>
                    </a:cubicBezTo>
                    <a:lnTo>
                      <a:pt x="472162" y="308088"/>
                    </a:lnTo>
                    <a:cubicBezTo>
                      <a:pt x="469439" y="309378"/>
                      <a:pt x="466266" y="309305"/>
                      <a:pt x="463605" y="307893"/>
                    </a:cubicBezTo>
                    <a:cubicBezTo>
                      <a:pt x="457100" y="304426"/>
                      <a:pt x="450276" y="301593"/>
                      <a:pt x="443229" y="299433"/>
                    </a:cubicBezTo>
                    <a:cubicBezTo>
                      <a:pt x="440275" y="298529"/>
                      <a:pt x="437941" y="296249"/>
                      <a:pt x="436969" y="293317"/>
                    </a:cubicBezTo>
                    <a:lnTo>
                      <a:pt x="428155" y="266700"/>
                    </a:lnTo>
                    <a:close/>
                    <a:moveTo>
                      <a:pt x="384116" y="247650"/>
                    </a:moveTo>
                    <a:lnTo>
                      <a:pt x="435034" y="247650"/>
                    </a:lnTo>
                    <a:cubicBezTo>
                      <a:pt x="439141" y="247649"/>
                      <a:pt x="442785" y="250282"/>
                      <a:pt x="444075" y="254179"/>
                    </a:cubicBezTo>
                    <a:lnTo>
                      <a:pt x="453540" y="282764"/>
                    </a:lnTo>
                    <a:cubicBezTo>
                      <a:pt x="458550" y="284508"/>
                      <a:pt x="463453" y="286547"/>
                      <a:pt x="468222" y="288870"/>
                    </a:cubicBezTo>
                    <a:lnTo>
                      <a:pt x="493644" y="276801"/>
                    </a:lnTo>
                    <a:cubicBezTo>
                      <a:pt x="496760" y="275313"/>
                      <a:pt x="500439" y="275636"/>
                      <a:pt x="503248" y="277643"/>
                    </a:cubicBezTo>
                    <a:cubicBezTo>
                      <a:pt x="518052" y="288165"/>
                      <a:pt x="530985" y="301097"/>
                      <a:pt x="541506" y="315901"/>
                    </a:cubicBezTo>
                    <a:cubicBezTo>
                      <a:pt x="543505" y="318714"/>
                      <a:pt x="543827" y="322388"/>
                      <a:pt x="542348" y="325505"/>
                    </a:cubicBezTo>
                    <a:lnTo>
                      <a:pt x="530279" y="350928"/>
                    </a:lnTo>
                    <a:cubicBezTo>
                      <a:pt x="532603" y="355697"/>
                      <a:pt x="534642" y="360599"/>
                      <a:pt x="536385" y="365610"/>
                    </a:cubicBezTo>
                    <a:lnTo>
                      <a:pt x="564970" y="375074"/>
                    </a:lnTo>
                    <a:cubicBezTo>
                      <a:pt x="568868" y="376365"/>
                      <a:pt x="571501" y="380009"/>
                      <a:pt x="571500" y="384116"/>
                    </a:cubicBezTo>
                    <a:lnTo>
                      <a:pt x="571500" y="435034"/>
                    </a:lnTo>
                    <a:cubicBezTo>
                      <a:pt x="571501" y="439141"/>
                      <a:pt x="568868" y="442785"/>
                      <a:pt x="564971" y="444075"/>
                    </a:cubicBezTo>
                    <a:lnTo>
                      <a:pt x="536386" y="453540"/>
                    </a:lnTo>
                    <a:cubicBezTo>
                      <a:pt x="534642" y="458550"/>
                      <a:pt x="532603" y="463453"/>
                      <a:pt x="530280" y="468222"/>
                    </a:cubicBezTo>
                    <a:lnTo>
                      <a:pt x="542349" y="493644"/>
                    </a:lnTo>
                    <a:cubicBezTo>
                      <a:pt x="543828" y="496761"/>
                      <a:pt x="543506" y="500436"/>
                      <a:pt x="541507" y="503248"/>
                    </a:cubicBezTo>
                    <a:cubicBezTo>
                      <a:pt x="530985" y="518052"/>
                      <a:pt x="518053" y="530985"/>
                      <a:pt x="503249" y="541506"/>
                    </a:cubicBezTo>
                    <a:cubicBezTo>
                      <a:pt x="500439" y="543515"/>
                      <a:pt x="496760" y="543837"/>
                      <a:pt x="493645" y="542348"/>
                    </a:cubicBezTo>
                    <a:lnTo>
                      <a:pt x="468222" y="530279"/>
                    </a:lnTo>
                    <a:cubicBezTo>
                      <a:pt x="463453" y="532603"/>
                      <a:pt x="458551" y="534642"/>
                      <a:pt x="453540" y="536385"/>
                    </a:cubicBezTo>
                    <a:lnTo>
                      <a:pt x="444076" y="564970"/>
                    </a:lnTo>
                    <a:cubicBezTo>
                      <a:pt x="442785" y="568868"/>
                      <a:pt x="439141" y="571501"/>
                      <a:pt x="435034" y="571500"/>
                    </a:cubicBezTo>
                    <a:lnTo>
                      <a:pt x="384116" y="571500"/>
                    </a:lnTo>
                    <a:cubicBezTo>
                      <a:pt x="380009" y="571501"/>
                      <a:pt x="376365" y="568868"/>
                      <a:pt x="375074" y="564970"/>
                    </a:cubicBezTo>
                    <a:lnTo>
                      <a:pt x="365466" y="535958"/>
                    </a:lnTo>
                    <a:lnTo>
                      <a:pt x="351332" y="530088"/>
                    </a:lnTo>
                    <a:lnTo>
                      <a:pt x="325505" y="542348"/>
                    </a:lnTo>
                    <a:cubicBezTo>
                      <a:pt x="322388" y="543826"/>
                      <a:pt x="318715" y="543504"/>
                      <a:pt x="315901" y="541507"/>
                    </a:cubicBezTo>
                    <a:cubicBezTo>
                      <a:pt x="301096" y="530985"/>
                      <a:pt x="288162" y="518053"/>
                      <a:pt x="277639" y="503249"/>
                    </a:cubicBezTo>
                    <a:cubicBezTo>
                      <a:pt x="275639" y="500434"/>
                      <a:pt x="275317" y="496758"/>
                      <a:pt x="276797" y="493640"/>
                    </a:cubicBezTo>
                    <a:lnTo>
                      <a:pt x="289062" y="467818"/>
                    </a:lnTo>
                    <a:lnTo>
                      <a:pt x="283192" y="453680"/>
                    </a:lnTo>
                    <a:lnTo>
                      <a:pt x="254180" y="444076"/>
                    </a:lnTo>
                    <a:cubicBezTo>
                      <a:pt x="250282" y="442785"/>
                      <a:pt x="247649" y="439141"/>
                      <a:pt x="247650" y="435034"/>
                    </a:cubicBezTo>
                    <a:lnTo>
                      <a:pt x="247650" y="384116"/>
                    </a:lnTo>
                    <a:cubicBezTo>
                      <a:pt x="247649" y="380009"/>
                      <a:pt x="250282" y="376365"/>
                      <a:pt x="254180" y="375074"/>
                    </a:cubicBezTo>
                    <a:lnTo>
                      <a:pt x="283192" y="365466"/>
                    </a:lnTo>
                    <a:lnTo>
                      <a:pt x="289062" y="351332"/>
                    </a:lnTo>
                    <a:lnTo>
                      <a:pt x="276802" y="325505"/>
                    </a:lnTo>
                    <a:cubicBezTo>
                      <a:pt x="275322" y="322388"/>
                      <a:pt x="275644" y="318714"/>
                      <a:pt x="277643" y="315901"/>
                    </a:cubicBezTo>
                    <a:cubicBezTo>
                      <a:pt x="288165" y="301096"/>
                      <a:pt x="301097" y="288162"/>
                      <a:pt x="315901" y="277639"/>
                    </a:cubicBezTo>
                    <a:cubicBezTo>
                      <a:pt x="318717" y="275642"/>
                      <a:pt x="322391" y="275320"/>
                      <a:pt x="325510" y="276797"/>
                    </a:cubicBezTo>
                    <a:lnTo>
                      <a:pt x="351332" y="289062"/>
                    </a:lnTo>
                    <a:lnTo>
                      <a:pt x="365466" y="283192"/>
                    </a:lnTo>
                    <a:lnTo>
                      <a:pt x="375074" y="254180"/>
                    </a:lnTo>
                    <a:cubicBezTo>
                      <a:pt x="376365" y="250282"/>
                      <a:pt x="380009" y="247649"/>
                      <a:pt x="384116" y="247650"/>
                    </a:cubicBezTo>
                    <a:close/>
                    <a:moveTo>
                      <a:pt x="152401" y="180976"/>
                    </a:moveTo>
                    <a:lnTo>
                      <a:pt x="171451" y="180976"/>
                    </a:lnTo>
                    <a:lnTo>
                      <a:pt x="171451" y="200026"/>
                    </a:lnTo>
                    <a:lnTo>
                      <a:pt x="152401" y="200026"/>
                    </a:lnTo>
                    <a:close/>
                    <a:moveTo>
                      <a:pt x="153945" y="161926"/>
                    </a:moveTo>
                    <a:lnTo>
                      <a:pt x="108723" y="202659"/>
                    </a:lnTo>
                    <a:cubicBezTo>
                      <a:pt x="118422" y="211130"/>
                      <a:pt x="130371" y="216603"/>
                      <a:pt x="143119" y="218415"/>
                    </a:cubicBezTo>
                    <a:cubicBezTo>
                      <a:pt x="179483" y="223580"/>
                      <a:pt x="213150" y="198290"/>
                      <a:pt x="218316" y="161926"/>
                    </a:cubicBezTo>
                    <a:close/>
                    <a:moveTo>
                      <a:pt x="104776" y="123826"/>
                    </a:moveTo>
                    <a:lnTo>
                      <a:pt x="123826" y="123826"/>
                    </a:lnTo>
                    <a:lnTo>
                      <a:pt x="123826" y="142876"/>
                    </a:lnTo>
                    <a:lnTo>
                      <a:pt x="104776" y="142876"/>
                    </a:lnTo>
                    <a:close/>
                    <a:moveTo>
                      <a:pt x="457201" y="95251"/>
                    </a:moveTo>
                    <a:lnTo>
                      <a:pt x="476251" y="95251"/>
                    </a:lnTo>
                    <a:lnTo>
                      <a:pt x="476251" y="114301"/>
                    </a:lnTo>
                    <a:lnTo>
                      <a:pt x="457201" y="114301"/>
                    </a:lnTo>
                    <a:close/>
                    <a:moveTo>
                      <a:pt x="161926" y="86486"/>
                    </a:moveTo>
                    <a:lnTo>
                      <a:pt x="161926" y="142876"/>
                    </a:lnTo>
                    <a:lnTo>
                      <a:pt x="218316" y="142876"/>
                    </a:lnTo>
                    <a:cubicBezTo>
                      <a:pt x="214058" y="113677"/>
                      <a:pt x="191125" y="90744"/>
                      <a:pt x="161926" y="86486"/>
                    </a:cubicBezTo>
                    <a:close/>
                    <a:moveTo>
                      <a:pt x="142876" y="86486"/>
                    </a:moveTo>
                    <a:cubicBezTo>
                      <a:pt x="133406" y="87829"/>
                      <a:pt x="124337" y="91200"/>
                      <a:pt x="116290" y="96367"/>
                    </a:cubicBezTo>
                    <a:cubicBezTo>
                      <a:pt x="85392" y="116206"/>
                      <a:pt x="76427" y="157337"/>
                      <a:pt x="96265" y="188235"/>
                    </a:cubicBezTo>
                    <a:lnTo>
                      <a:pt x="142876" y="146252"/>
                    </a:lnTo>
                    <a:close/>
                    <a:moveTo>
                      <a:pt x="466726" y="66676"/>
                    </a:moveTo>
                    <a:cubicBezTo>
                      <a:pt x="445684" y="66676"/>
                      <a:pt x="428626" y="83734"/>
                      <a:pt x="428626" y="104776"/>
                    </a:cubicBezTo>
                    <a:cubicBezTo>
                      <a:pt x="428626" y="125818"/>
                      <a:pt x="445684" y="142876"/>
                      <a:pt x="466726" y="142876"/>
                    </a:cubicBezTo>
                    <a:cubicBezTo>
                      <a:pt x="487758" y="142852"/>
                      <a:pt x="504802" y="125808"/>
                      <a:pt x="504826" y="104776"/>
                    </a:cubicBezTo>
                    <a:cubicBezTo>
                      <a:pt x="504826" y="83734"/>
                      <a:pt x="487768" y="66676"/>
                      <a:pt x="466726" y="66676"/>
                    </a:cubicBezTo>
                    <a:close/>
                    <a:moveTo>
                      <a:pt x="152401" y="66676"/>
                    </a:moveTo>
                    <a:cubicBezTo>
                      <a:pt x="199746" y="66676"/>
                      <a:pt x="238126" y="105056"/>
                      <a:pt x="238126" y="152401"/>
                    </a:cubicBezTo>
                    <a:cubicBezTo>
                      <a:pt x="238126" y="199746"/>
                      <a:pt x="199746" y="238126"/>
                      <a:pt x="152401" y="238126"/>
                    </a:cubicBezTo>
                    <a:cubicBezTo>
                      <a:pt x="105079" y="238071"/>
                      <a:pt x="66731" y="199723"/>
                      <a:pt x="66676" y="152401"/>
                    </a:cubicBezTo>
                    <a:cubicBezTo>
                      <a:pt x="66676" y="105056"/>
                      <a:pt x="105056" y="66676"/>
                      <a:pt x="152401" y="66676"/>
                    </a:cubicBezTo>
                    <a:close/>
                    <a:moveTo>
                      <a:pt x="466726" y="47626"/>
                    </a:moveTo>
                    <a:cubicBezTo>
                      <a:pt x="498275" y="47660"/>
                      <a:pt x="523842" y="73227"/>
                      <a:pt x="523876" y="104776"/>
                    </a:cubicBezTo>
                    <a:cubicBezTo>
                      <a:pt x="523876" y="136339"/>
                      <a:pt x="498289" y="161926"/>
                      <a:pt x="466726" y="161926"/>
                    </a:cubicBezTo>
                    <a:cubicBezTo>
                      <a:pt x="435163" y="161926"/>
                      <a:pt x="409576" y="136339"/>
                      <a:pt x="409576" y="104776"/>
                    </a:cubicBezTo>
                    <a:cubicBezTo>
                      <a:pt x="409576" y="73213"/>
                      <a:pt x="435163" y="47626"/>
                      <a:pt x="466726" y="47626"/>
                    </a:cubicBezTo>
                    <a:close/>
                    <a:moveTo>
                      <a:pt x="457693" y="19050"/>
                    </a:moveTo>
                    <a:lnTo>
                      <a:pt x="452996" y="33240"/>
                    </a:lnTo>
                    <a:cubicBezTo>
                      <a:pt x="452125" y="35864"/>
                      <a:pt x="450159" y="37982"/>
                      <a:pt x="447605" y="39044"/>
                    </a:cubicBezTo>
                    <a:lnTo>
                      <a:pt x="433810" y="44769"/>
                    </a:lnTo>
                    <a:cubicBezTo>
                      <a:pt x="431319" y="45798"/>
                      <a:pt x="428509" y="45727"/>
                      <a:pt x="426071" y="44574"/>
                    </a:cubicBezTo>
                    <a:lnTo>
                      <a:pt x="412774" y="38253"/>
                    </a:lnTo>
                    <a:cubicBezTo>
                      <a:pt x="408162" y="41996"/>
                      <a:pt x="403950" y="46207"/>
                      <a:pt x="400208" y="50820"/>
                    </a:cubicBezTo>
                    <a:lnTo>
                      <a:pt x="406524" y="64126"/>
                    </a:lnTo>
                    <a:cubicBezTo>
                      <a:pt x="407681" y="66561"/>
                      <a:pt x="407753" y="69371"/>
                      <a:pt x="406719" y="71861"/>
                    </a:cubicBezTo>
                    <a:lnTo>
                      <a:pt x="400994" y="85655"/>
                    </a:lnTo>
                    <a:cubicBezTo>
                      <a:pt x="399933" y="88208"/>
                      <a:pt x="397814" y="90175"/>
                      <a:pt x="395189" y="91046"/>
                    </a:cubicBezTo>
                    <a:lnTo>
                      <a:pt x="381000" y="95743"/>
                    </a:lnTo>
                    <a:lnTo>
                      <a:pt x="381000" y="113807"/>
                    </a:lnTo>
                    <a:lnTo>
                      <a:pt x="395189" y="118504"/>
                    </a:lnTo>
                    <a:cubicBezTo>
                      <a:pt x="397814" y="119375"/>
                      <a:pt x="399933" y="121341"/>
                      <a:pt x="400994" y="123895"/>
                    </a:cubicBezTo>
                    <a:lnTo>
                      <a:pt x="406719" y="137690"/>
                    </a:lnTo>
                    <a:cubicBezTo>
                      <a:pt x="407752" y="140180"/>
                      <a:pt x="407681" y="142992"/>
                      <a:pt x="406524" y="145429"/>
                    </a:cubicBezTo>
                    <a:lnTo>
                      <a:pt x="400203" y="158726"/>
                    </a:lnTo>
                    <a:cubicBezTo>
                      <a:pt x="403949" y="163337"/>
                      <a:pt x="408161" y="167548"/>
                      <a:pt x="412774" y="171292"/>
                    </a:cubicBezTo>
                    <a:lnTo>
                      <a:pt x="426071" y="164976"/>
                    </a:lnTo>
                    <a:cubicBezTo>
                      <a:pt x="428509" y="163823"/>
                      <a:pt x="431319" y="163752"/>
                      <a:pt x="433810" y="164781"/>
                    </a:cubicBezTo>
                    <a:lnTo>
                      <a:pt x="447605" y="170506"/>
                    </a:lnTo>
                    <a:cubicBezTo>
                      <a:pt x="450158" y="171567"/>
                      <a:pt x="452125" y="173686"/>
                      <a:pt x="452996" y="176311"/>
                    </a:cubicBezTo>
                    <a:lnTo>
                      <a:pt x="457693" y="190500"/>
                    </a:lnTo>
                    <a:lnTo>
                      <a:pt x="475757" y="190500"/>
                    </a:lnTo>
                    <a:lnTo>
                      <a:pt x="480454" y="176310"/>
                    </a:lnTo>
                    <a:cubicBezTo>
                      <a:pt x="481426" y="173377"/>
                      <a:pt x="483760" y="171097"/>
                      <a:pt x="486714" y="170194"/>
                    </a:cubicBezTo>
                    <a:cubicBezTo>
                      <a:pt x="490898" y="168917"/>
                      <a:pt x="494948" y="167236"/>
                      <a:pt x="498806" y="165176"/>
                    </a:cubicBezTo>
                    <a:cubicBezTo>
                      <a:pt x="501471" y="163757"/>
                      <a:pt x="504651" y="163682"/>
                      <a:pt x="507379" y="164976"/>
                    </a:cubicBezTo>
                    <a:lnTo>
                      <a:pt x="520676" y="171292"/>
                    </a:lnTo>
                    <a:cubicBezTo>
                      <a:pt x="525289" y="167551"/>
                      <a:pt x="529501" y="163339"/>
                      <a:pt x="533242" y="158725"/>
                    </a:cubicBezTo>
                    <a:lnTo>
                      <a:pt x="526926" y="145428"/>
                    </a:lnTo>
                    <a:cubicBezTo>
                      <a:pt x="525633" y="142702"/>
                      <a:pt x="525708" y="139524"/>
                      <a:pt x="527126" y="136861"/>
                    </a:cubicBezTo>
                    <a:cubicBezTo>
                      <a:pt x="529182" y="132999"/>
                      <a:pt x="530863" y="128949"/>
                      <a:pt x="532145" y="124764"/>
                    </a:cubicBezTo>
                    <a:cubicBezTo>
                      <a:pt x="533048" y="121810"/>
                      <a:pt x="535327" y="119476"/>
                      <a:pt x="538261" y="118504"/>
                    </a:cubicBezTo>
                    <a:lnTo>
                      <a:pt x="552450" y="113807"/>
                    </a:lnTo>
                    <a:lnTo>
                      <a:pt x="552450" y="95743"/>
                    </a:lnTo>
                    <a:lnTo>
                      <a:pt x="538261" y="91046"/>
                    </a:lnTo>
                    <a:cubicBezTo>
                      <a:pt x="535326" y="90073"/>
                      <a:pt x="533046" y="87738"/>
                      <a:pt x="532145" y="84781"/>
                    </a:cubicBezTo>
                    <a:cubicBezTo>
                      <a:pt x="530864" y="80600"/>
                      <a:pt x="529184" y="76551"/>
                      <a:pt x="527126" y="72693"/>
                    </a:cubicBezTo>
                    <a:cubicBezTo>
                      <a:pt x="525705" y="70029"/>
                      <a:pt x="525630" y="66849"/>
                      <a:pt x="526926" y="64122"/>
                    </a:cubicBezTo>
                    <a:lnTo>
                      <a:pt x="533247" y="50825"/>
                    </a:lnTo>
                    <a:cubicBezTo>
                      <a:pt x="529502" y="46211"/>
                      <a:pt x="525289" y="41998"/>
                      <a:pt x="520676" y="38253"/>
                    </a:cubicBezTo>
                    <a:lnTo>
                      <a:pt x="507379" y="44574"/>
                    </a:lnTo>
                    <a:cubicBezTo>
                      <a:pt x="504649" y="45858"/>
                      <a:pt x="501474" y="45783"/>
                      <a:pt x="498807" y="44374"/>
                    </a:cubicBezTo>
                    <a:cubicBezTo>
                      <a:pt x="494948" y="42314"/>
                      <a:pt x="490898" y="40633"/>
                      <a:pt x="486714" y="39356"/>
                    </a:cubicBezTo>
                    <a:cubicBezTo>
                      <a:pt x="483760" y="38453"/>
                      <a:pt x="481426" y="36173"/>
                      <a:pt x="480454" y="33240"/>
                    </a:cubicBezTo>
                    <a:lnTo>
                      <a:pt x="475757" y="19050"/>
                    </a:lnTo>
                    <a:close/>
                    <a:moveTo>
                      <a:pt x="135410" y="19050"/>
                    </a:moveTo>
                    <a:lnTo>
                      <a:pt x="127285" y="43597"/>
                    </a:lnTo>
                    <a:cubicBezTo>
                      <a:pt x="126415" y="46222"/>
                      <a:pt x="124448" y="48340"/>
                      <a:pt x="121895" y="49402"/>
                    </a:cubicBezTo>
                    <a:lnTo>
                      <a:pt x="101203" y="57987"/>
                    </a:lnTo>
                    <a:cubicBezTo>
                      <a:pt x="98711" y="59016"/>
                      <a:pt x="95901" y="58945"/>
                      <a:pt x="93464" y="57792"/>
                    </a:cubicBezTo>
                    <a:lnTo>
                      <a:pt x="70842" y="47048"/>
                    </a:lnTo>
                    <a:cubicBezTo>
                      <a:pt x="61937" y="53940"/>
                      <a:pt x="53942" y="61934"/>
                      <a:pt x="47048" y="70837"/>
                    </a:cubicBezTo>
                    <a:lnTo>
                      <a:pt x="57797" y="93464"/>
                    </a:lnTo>
                    <a:cubicBezTo>
                      <a:pt x="58955" y="95900"/>
                      <a:pt x="59024" y="98713"/>
                      <a:pt x="57987" y="101203"/>
                    </a:cubicBezTo>
                    <a:lnTo>
                      <a:pt x="49397" y="121895"/>
                    </a:lnTo>
                    <a:cubicBezTo>
                      <a:pt x="48337" y="124448"/>
                      <a:pt x="46221" y="126415"/>
                      <a:pt x="43597" y="127285"/>
                    </a:cubicBezTo>
                    <a:lnTo>
                      <a:pt x="19050" y="135410"/>
                    </a:lnTo>
                    <a:lnTo>
                      <a:pt x="19050" y="169385"/>
                    </a:lnTo>
                    <a:lnTo>
                      <a:pt x="43597" y="177515"/>
                    </a:lnTo>
                    <a:cubicBezTo>
                      <a:pt x="46221" y="178384"/>
                      <a:pt x="48338" y="180351"/>
                      <a:pt x="49397" y="182905"/>
                    </a:cubicBezTo>
                    <a:lnTo>
                      <a:pt x="57987" y="203597"/>
                    </a:lnTo>
                    <a:cubicBezTo>
                      <a:pt x="59024" y="206087"/>
                      <a:pt x="58955" y="208900"/>
                      <a:pt x="57796" y="211336"/>
                    </a:cubicBezTo>
                    <a:lnTo>
                      <a:pt x="47048" y="233963"/>
                    </a:lnTo>
                    <a:cubicBezTo>
                      <a:pt x="53943" y="242863"/>
                      <a:pt x="61936" y="250854"/>
                      <a:pt x="70837" y="257747"/>
                    </a:cubicBezTo>
                    <a:lnTo>
                      <a:pt x="93469" y="247003"/>
                    </a:lnTo>
                    <a:cubicBezTo>
                      <a:pt x="95903" y="245845"/>
                      <a:pt x="98715" y="245775"/>
                      <a:pt x="101203" y="246813"/>
                    </a:cubicBezTo>
                    <a:lnTo>
                      <a:pt x="121895" y="255403"/>
                    </a:lnTo>
                    <a:cubicBezTo>
                      <a:pt x="124448" y="256463"/>
                      <a:pt x="126415" y="258579"/>
                      <a:pt x="127285" y="261202"/>
                    </a:cubicBezTo>
                    <a:lnTo>
                      <a:pt x="135410" y="285750"/>
                    </a:lnTo>
                    <a:lnTo>
                      <a:pt x="169390" y="285750"/>
                    </a:lnTo>
                    <a:lnTo>
                      <a:pt x="177515" y="261203"/>
                    </a:lnTo>
                    <a:cubicBezTo>
                      <a:pt x="178488" y="258270"/>
                      <a:pt x="180821" y="255991"/>
                      <a:pt x="183774" y="255087"/>
                    </a:cubicBezTo>
                    <a:cubicBezTo>
                      <a:pt x="190346" y="253076"/>
                      <a:pt x="196706" y="250437"/>
                      <a:pt x="202769" y="247203"/>
                    </a:cubicBezTo>
                    <a:cubicBezTo>
                      <a:pt x="205430" y="245780"/>
                      <a:pt x="208611" y="245706"/>
                      <a:pt x="211336" y="247003"/>
                    </a:cubicBezTo>
                    <a:lnTo>
                      <a:pt x="233963" y="257751"/>
                    </a:lnTo>
                    <a:cubicBezTo>
                      <a:pt x="242862" y="250855"/>
                      <a:pt x="250855" y="242862"/>
                      <a:pt x="257752" y="233963"/>
                    </a:cubicBezTo>
                    <a:lnTo>
                      <a:pt x="247003" y="211336"/>
                    </a:lnTo>
                    <a:cubicBezTo>
                      <a:pt x="245708" y="208610"/>
                      <a:pt x="245782" y="205431"/>
                      <a:pt x="247203" y="202769"/>
                    </a:cubicBezTo>
                    <a:cubicBezTo>
                      <a:pt x="250436" y="196706"/>
                      <a:pt x="253076" y="190346"/>
                      <a:pt x="255087" y="183775"/>
                    </a:cubicBezTo>
                    <a:cubicBezTo>
                      <a:pt x="255990" y="180820"/>
                      <a:pt x="258269" y="178486"/>
                      <a:pt x="261202" y="177515"/>
                    </a:cubicBezTo>
                    <a:lnTo>
                      <a:pt x="285750" y="169385"/>
                    </a:lnTo>
                    <a:lnTo>
                      <a:pt x="285750" y="135410"/>
                    </a:lnTo>
                    <a:lnTo>
                      <a:pt x="261203" y="127285"/>
                    </a:lnTo>
                    <a:cubicBezTo>
                      <a:pt x="258270" y="126312"/>
                      <a:pt x="255991" y="123979"/>
                      <a:pt x="255087" y="121025"/>
                    </a:cubicBezTo>
                    <a:cubicBezTo>
                      <a:pt x="253076" y="114454"/>
                      <a:pt x="250437" y="108094"/>
                      <a:pt x="247203" y="102031"/>
                    </a:cubicBezTo>
                    <a:cubicBezTo>
                      <a:pt x="245785" y="99368"/>
                      <a:pt x="245711" y="96190"/>
                      <a:pt x="247003" y="93464"/>
                    </a:cubicBezTo>
                    <a:lnTo>
                      <a:pt x="257751" y="70837"/>
                    </a:lnTo>
                    <a:cubicBezTo>
                      <a:pt x="250856" y="61937"/>
                      <a:pt x="242863" y="53944"/>
                      <a:pt x="233963" y="47048"/>
                    </a:cubicBezTo>
                    <a:lnTo>
                      <a:pt x="211336" y="57797"/>
                    </a:lnTo>
                    <a:cubicBezTo>
                      <a:pt x="208609" y="59090"/>
                      <a:pt x="205431" y="59015"/>
                      <a:pt x="202769" y="57597"/>
                    </a:cubicBezTo>
                    <a:cubicBezTo>
                      <a:pt x="196706" y="54363"/>
                      <a:pt x="190345" y="51724"/>
                      <a:pt x="183774" y="49713"/>
                    </a:cubicBezTo>
                    <a:cubicBezTo>
                      <a:pt x="180821" y="48809"/>
                      <a:pt x="178487" y="46530"/>
                      <a:pt x="177515" y="43597"/>
                    </a:cubicBezTo>
                    <a:lnTo>
                      <a:pt x="169390" y="19050"/>
                    </a:lnTo>
                    <a:close/>
                    <a:moveTo>
                      <a:pt x="450814" y="0"/>
                    </a:moveTo>
                    <a:lnTo>
                      <a:pt x="482636" y="0"/>
                    </a:lnTo>
                    <a:cubicBezTo>
                      <a:pt x="486743" y="-1"/>
                      <a:pt x="490387" y="2631"/>
                      <a:pt x="491678" y="6530"/>
                    </a:cubicBezTo>
                    <a:lnTo>
                      <a:pt x="497044" y="22743"/>
                    </a:lnTo>
                    <a:cubicBezTo>
                      <a:pt x="499192" y="23538"/>
                      <a:pt x="501305" y="24417"/>
                      <a:pt x="503384" y="25380"/>
                    </a:cubicBezTo>
                    <a:lnTo>
                      <a:pt x="517731" y="18562"/>
                    </a:lnTo>
                    <a:cubicBezTo>
                      <a:pt x="520849" y="17073"/>
                      <a:pt x="524528" y="17396"/>
                      <a:pt x="527340" y="19403"/>
                    </a:cubicBezTo>
                    <a:cubicBezTo>
                      <a:pt x="536919" y="26211"/>
                      <a:pt x="545288" y="34580"/>
                      <a:pt x="552097" y="44160"/>
                    </a:cubicBezTo>
                    <a:cubicBezTo>
                      <a:pt x="554096" y="46974"/>
                      <a:pt x="554418" y="50649"/>
                      <a:pt x="552939" y="53769"/>
                    </a:cubicBezTo>
                    <a:lnTo>
                      <a:pt x="546120" y="68117"/>
                    </a:lnTo>
                    <a:cubicBezTo>
                      <a:pt x="547083" y="70199"/>
                      <a:pt x="547962" y="72312"/>
                      <a:pt x="548757" y="74456"/>
                    </a:cubicBezTo>
                    <a:lnTo>
                      <a:pt x="564970" y="79823"/>
                    </a:lnTo>
                    <a:cubicBezTo>
                      <a:pt x="568868" y="81114"/>
                      <a:pt x="571501" y="84758"/>
                      <a:pt x="571500" y="88864"/>
                    </a:cubicBezTo>
                    <a:lnTo>
                      <a:pt x="571500" y="120686"/>
                    </a:lnTo>
                    <a:cubicBezTo>
                      <a:pt x="571501" y="124792"/>
                      <a:pt x="568868" y="128436"/>
                      <a:pt x="564970" y="129727"/>
                    </a:cubicBezTo>
                    <a:lnTo>
                      <a:pt x="548752" y="135094"/>
                    </a:lnTo>
                    <a:cubicBezTo>
                      <a:pt x="547960" y="137241"/>
                      <a:pt x="547083" y="139355"/>
                      <a:pt x="546120" y="141433"/>
                    </a:cubicBezTo>
                    <a:lnTo>
                      <a:pt x="552934" y="155781"/>
                    </a:lnTo>
                    <a:cubicBezTo>
                      <a:pt x="554414" y="158899"/>
                      <a:pt x="554091" y="162573"/>
                      <a:pt x="552092" y="165385"/>
                    </a:cubicBezTo>
                    <a:cubicBezTo>
                      <a:pt x="545289" y="174969"/>
                      <a:pt x="536919" y="183339"/>
                      <a:pt x="527335" y="190142"/>
                    </a:cubicBezTo>
                    <a:cubicBezTo>
                      <a:pt x="524526" y="192149"/>
                      <a:pt x="520847" y="192471"/>
                      <a:pt x="517731" y="190984"/>
                    </a:cubicBezTo>
                    <a:lnTo>
                      <a:pt x="503383" y="184170"/>
                    </a:lnTo>
                    <a:cubicBezTo>
                      <a:pt x="501301" y="185133"/>
                      <a:pt x="499188" y="186012"/>
                      <a:pt x="497044" y="186807"/>
                    </a:cubicBezTo>
                    <a:lnTo>
                      <a:pt x="491677" y="203020"/>
                    </a:lnTo>
                    <a:cubicBezTo>
                      <a:pt x="490386" y="206918"/>
                      <a:pt x="486742" y="209551"/>
                      <a:pt x="482636" y="209550"/>
                    </a:cubicBezTo>
                    <a:lnTo>
                      <a:pt x="450814" y="209550"/>
                    </a:lnTo>
                    <a:cubicBezTo>
                      <a:pt x="446708" y="209551"/>
                      <a:pt x="443064" y="206918"/>
                      <a:pt x="441773" y="203020"/>
                    </a:cubicBezTo>
                    <a:lnTo>
                      <a:pt x="436280" y="186435"/>
                    </a:lnTo>
                    <a:lnTo>
                      <a:pt x="430420" y="184003"/>
                    </a:lnTo>
                    <a:lnTo>
                      <a:pt x="415719" y="190984"/>
                    </a:lnTo>
                    <a:cubicBezTo>
                      <a:pt x="412601" y="192464"/>
                      <a:pt x="408927" y="192142"/>
                      <a:pt x="406115" y="190142"/>
                    </a:cubicBezTo>
                    <a:cubicBezTo>
                      <a:pt x="396531" y="183338"/>
                      <a:pt x="388161" y="174970"/>
                      <a:pt x="381353" y="165390"/>
                    </a:cubicBezTo>
                    <a:cubicBezTo>
                      <a:pt x="379354" y="162576"/>
                      <a:pt x="379032" y="158900"/>
                      <a:pt x="380511" y="155781"/>
                    </a:cubicBezTo>
                    <a:lnTo>
                      <a:pt x="387497" y="141080"/>
                    </a:lnTo>
                    <a:lnTo>
                      <a:pt x="385065" y="135220"/>
                    </a:lnTo>
                    <a:lnTo>
                      <a:pt x="368480" y="129727"/>
                    </a:lnTo>
                    <a:cubicBezTo>
                      <a:pt x="364582" y="128436"/>
                      <a:pt x="361949" y="124792"/>
                      <a:pt x="361950" y="120686"/>
                    </a:cubicBezTo>
                    <a:lnTo>
                      <a:pt x="361950" y="88864"/>
                    </a:lnTo>
                    <a:cubicBezTo>
                      <a:pt x="361949" y="84758"/>
                      <a:pt x="364582" y="81114"/>
                      <a:pt x="368480" y="79823"/>
                    </a:cubicBezTo>
                    <a:lnTo>
                      <a:pt x="385065" y="74330"/>
                    </a:lnTo>
                    <a:lnTo>
                      <a:pt x="387497" y="68470"/>
                    </a:lnTo>
                    <a:lnTo>
                      <a:pt x="380516" y="53759"/>
                    </a:lnTo>
                    <a:cubicBezTo>
                      <a:pt x="379037" y="50642"/>
                      <a:pt x="379359" y="46968"/>
                      <a:pt x="381358" y="44155"/>
                    </a:cubicBezTo>
                    <a:cubicBezTo>
                      <a:pt x="388165" y="34577"/>
                      <a:pt x="396531" y="26210"/>
                      <a:pt x="406110" y="19403"/>
                    </a:cubicBezTo>
                    <a:cubicBezTo>
                      <a:pt x="408924" y="17404"/>
                      <a:pt x="412599" y="17083"/>
                      <a:pt x="415719" y="18562"/>
                    </a:cubicBezTo>
                    <a:lnTo>
                      <a:pt x="430420" y="25547"/>
                    </a:lnTo>
                    <a:lnTo>
                      <a:pt x="436280" y="23115"/>
                    </a:lnTo>
                    <a:lnTo>
                      <a:pt x="441773" y="6530"/>
                    </a:lnTo>
                    <a:cubicBezTo>
                      <a:pt x="443064" y="2631"/>
                      <a:pt x="446708" y="-1"/>
                      <a:pt x="450814" y="0"/>
                    </a:cubicBezTo>
                    <a:close/>
                    <a:moveTo>
                      <a:pt x="128531" y="0"/>
                    </a:moveTo>
                    <a:lnTo>
                      <a:pt x="176269" y="0"/>
                    </a:lnTo>
                    <a:cubicBezTo>
                      <a:pt x="180375" y="-1"/>
                      <a:pt x="184019" y="2631"/>
                      <a:pt x="185310" y="6530"/>
                    </a:cubicBezTo>
                    <a:lnTo>
                      <a:pt x="194091" y="33049"/>
                    </a:lnTo>
                    <a:cubicBezTo>
                      <a:pt x="198625" y="34639"/>
                      <a:pt x="203064" y="36485"/>
                      <a:pt x="207388" y="38579"/>
                    </a:cubicBezTo>
                    <a:lnTo>
                      <a:pt x="230958" y="27384"/>
                    </a:lnTo>
                    <a:cubicBezTo>
                      <a:pt x="234077" y="25903"/>
                      <a:pt x="237754" y="26225"/>
                      <a:pt x="240566" y="28226"/>
                    </a:cubicBezTo>
                    <a:cubicBezTo>
                      <a:pt x="254498" y="38130"/>
                      <a:pt x="266670" y="50302"/>
                      <a:pt x="276574" y="64233"/>
                    </a:cubicBezTo>
                    <a:cubicBezTo>
                      <a:pt x="278573" y="67048"/>
                      <a:pt x="278895" y="70723"/>
                      <a:pt x="277416" y="73842"/>
                    </a:cubicBezTo>
                    <a:lnTo>
                      <a:pt x="266221" y="97412"/>
                    </a:lnTo>
                    <a:cubicBezTo>
                      <a:pt x="268315" y="101737"/>
                      <a:pt x="270161" y="106176"/>
                      <a:pt x="271751" y="110709"/>
                    </a:cubicBezTo>
                    <a:lnTo>
                      <a:pt x="298270" y="119490"/>
                    </a:lnTo>
                    <a:cubicBezTo>
                      <a:pt x="302168" y="120781"/>
                      <a:pt x="304801" y="124425"/>
                      <a:pt x="304800" y="128531"/>
                    </a:cubicBezTo>
                    <a:lnTo>
                      <a:pt x="304800" y="176264"/>
                    </a:lnTo>
                    <a:cubicBezTo>
                      <a:pt x="304801" y="180370"/>
                      <a:pt x="302169" y="184015"/>
                      <a:pt x="298270" y="185305"/>
                    </a:cubicBezTo>
                    <a:lnTo>
                      <a:pt x="271751" y="194086"/>
                    </a:lnTo>
                    <a:cubicBezTo>
                      <a:pt x="270162" y="198622"/>
                      <a:pt x="268315" y="203063"/>
                      <a:pt x="266221" y="207388"/>
                    </a:cubicBezTo>
                    <a:lnTo>
                      <a:pt x="277416" y="230954"/>
                    </a:lnTo>
                    <a:cubicBezTo>
                      <a:pt x="278895" y="234072"/>
                      <a:pt x="278573" y="237748"/>
                      <a:pt x="276574" y="240562"/>
                    </a:cubicBezTo>
                    <a:cubicBezTo>
                      <a:pt x="266671" y="254497"/>
                      <a:pt x="254499" y="266670"/>
                      <a:pt x="240566" y="276574"/>
                    </a:cubicBezTo>
                    <a:cubicBezTo>
                      <a:pt x="237755" y="278581"/>
                      <a:pt x="234076" y="278902"/>
                      <a:pt x="230958" y="277416"/>
                    </a:cubicBezTo>
                    <a:lnTo>
                      <a:pt x="207387" y="266221"/>
                    </a:lnTo>
                    <a:cubicBezTo>
                      <a:pt x="203063" y="268315"/>
                      <a:pt x="198624" y="270161"/>
                      <a:pt x="194090" y="271751"/>
                    </a:cubicBezTo>
                    <a:lnTo>
                      <a:pt x="185310" y="298270"/>
                    </a:lnTo>
                    <a:cubicBezTo>
                      <a:pt x="184019" y="302168"/>
                      <a:pt x="180375" y="304801"/>
                      <a:pt x="176269" y="304800"/>
                    </a:cubicBezTo>
                    <a:lnTo>
                      <a:pt x="128531" y="304800"/>
                    </a:lnTo>
                    <a:cubicBezTo>
                      <a:pt x="124425" y="304801"/>
                      <a:pt x="120781" y="302169"/>
                      <a:pt x="119490" y="298270"/>
                    </a:cubicBezTo>
                    <a:lnTo>
                      <a:pt x="110570" y="271322"/>
                    </a:lnTo>
                    <a:lnTo>
                      <a:pt x="97812" y="266030"/>
                    </a:lnTo>
                    <a:lnTo>
                      <a:pt x="73837" y="277411"/>
                    </a:lnTo>
                    <a:cubicBezTo>
                      <a:pt x="70720" y="278890"/>
                      <a:pt x="67046" y="278568"/>
                      <a:pt x="64233" y="276569"/>
                    </a:cubicBezTo>
                    <a:cubicBezTo>
                      <a:pt x="50300" y="266667"/>
                      <a:pt x="38129" y="254495"/>
                      <a:pt x="28226" y="240562"/>
                    </a:cubicBezTo>
                    <a:cubicBezTo>
                      <a:pt x="26227" y="237748"/>
                      <a:pt x="25905" y="234072"/>
                      <a:pt x="27384" y="230954"/>
                    </a:cubicBezTo>
                    <a:lnTo>
                      <a:pt x="38770" y="206988"/>
                    </a:lnTo>
                    <a:lnTo>
                      <a:pt x="33472" y="194230"/>
                    </a:lnTo>
                    <a:lnTo>
                      <a:pt x="6530" y="185305"/>
                    </a:lnTo>
                    <a:cubicBezTo>
                      <a:pt x="2631" y="184014"/>
                      <a:pt x="-1" y="180370"/>
                      <a:pt x="0" y="176264"/>
                    </a:cubicBezTo>
                    <a:lnTo>
                      <a:pt x="0" y="128531"/>
                    </a:lnTo>
                    <a:cubicBezTo>
                      <a:pt x="-1" y="124425"/>
                      <a:pt x="2631" y="120781"/>
                      <a:pt x="6530" y="119490"/>
                    </a:cubicBezTo>
                    <a:lnTo>
                      <a:pt x="33477" y="110570"/>
                    </a:lnTo>
                    <a:lnTo>
                      <a:pt x="38770" y="97812"/>
                    </a:lnTo>
                    <a:lnTo>
                      <a:pt x="27384" y="73842"/>
                    </a:lnTo>
                    <a:cubicBezTo>
                      <a:pt x="25905" y="70723"/>
                      <a:pt x="26227" y="67048"/>
                      <a:pt x="28226" y="64233"/>
                    </a:cubicBezTo>
                    <a:cubicBezTo>
                      <a:pt x="38131" y="50300"/>
                      <a:pt x="50304" y="38129"/>
                      <a:pt x="64238" y="28226"/>
                    </a:cubicBezTo>
                    <a:cubicBezTo>
                      <a:pt x="67054" y="26232"/>
                      <a:pt x="70727" y="25910"/>
                      <a:pt x="73847" y="27384"/>
                    </a:cubicBezTo>
                    <a:lnTo>
                      <a:pt x="97812" y="38765"/>
                    </a:lnTo>
                    <a:lnTo>
                      <a:pt x="110570" y="33472"/>
                    </a:lnTo>
                    <a:lnTo>
                      <a:pt x="119490" y="6530"/>
                    </a:lnTo>
                    <a:cubicBezTo>
                      <a:pt x="120781" y="2631"/>
                      <a:pt x="124425" y="-1"/>
                      <a:pt x="128531" y="0"/>
                    </a:cubicBezTo>
                    <a:close/>
                  </a:path>
                </a:pathLst>
              </a:custGeom>
              <a:solidFill>
                <a:schemeClr val="bg1"/>
              </a:solidFill>
              <a:ln w="9525" cap="flat">
                <a:noFill/>
                <a:prstDash val="solid"/>
                <a:miter/>
              </a:ln>
              <a:effectLst>
                <a:outerShdw blurRad="25400" dist="12700" dir="2700000" algn="tl" rotWithShape="0">
                  <a:prstClr val="black">
                    <a:alpha val="30000"/>
                  </a:prstClr>
                </a:outerShdw>
              </a:effectLst>
            </p:spPr>
            <p:txBody>
              <a:bodyPr rtlCol="0" anchor="ctr"/>
              <a:lstStyle/>
              <a:p>
                <a:endParaRPr lang="en-US">
                  <a:latin typeface="Arial Nova Cond" panose="020B0506020202020204" pitchFamily="34" charset="0"/>
                </a:endParaRPr>
              </a:p>
            </p:txBody>
          </p:sp>
          <p:sp>
            <p:nvSpPr>
              <p:cNvPr id="15" name="Freeform: Shape 179">
                <a:extLst>
                  <a:ext uri="{FF2B5EF4-FFF2-40B4-BE49-F238E27FC236}">
                    <a16:creationId xmlns:a16="http://schemas.microsoft.com/office/drawing/2014/main" id="{129B2DF0-19A1-4629-A015-E2E08D886079}"/>
                  </a:ext>
                </a:extLst>
              </p:cNvPr>
              <p:cNvSpPr/>
              <p:nvPr/>
            </p:nvSpPr>
            <p:spPr>
              <a:xfrm>
                <a:off x="4387822" y="2329043"/>
                <a:ext cx="285777" cy="300354"/>
              </a:xfrm>
              <a:custGeom>
                <a:avLst/>
                <a:gdLst>
                  <a:gd name="connsiteX0" fmla="*/ 120053 w 590550"/>
                  <a:gd name="connsiteY0" fmla="*/ 419100 h 590550"/>
                  <a:gd name="connsiteX1" fmla="*/ 257175 w 590550"/>
                  <a:gd name="connsiteY1" fmla="*/ 495300 h 590550"/>
                  <a:gd name="connsiteX2" fmla="*/ 394297 w 590550"/>
                  <a:gd name="connsiteY2" fmla="*/ 419100 h 590550"/>
                  <a:gd name="connsiteX3" fmla="*/ 257175 w 590550"/>
                  <a:gd name="connsiteY3" fmla="*/ 361950 h 590550"/>
                  <a:gd name="connsiteX4" fmla="*/ 210512 w 590550"/>
                  <a:gd name="connsiteY4" fmla="*/ 400050 h 590550"/>
                  <a:gd name="connsiteX5" fmla="*/ 303838 w 590550"/>
                  <a:gd name="connsiteY5" fmla="*/ 400050 h 590550"/>
                  <a:gd name="connsiteX6" fmla="*/ 257175 w 590550"/>
                  <a:gd name="connsiteY6" fmla="*/ 361950 h 590550"/>
                  <a:gd name="connsiteX7" fmla="*/ 257175 w 590550"/>
                  <a:gd name="connsiteY7" fmla="*/ 266700 h 590550"/>
                  <a:gd name="connsiteX8" fmla="*/ 247650 w 590550"/>
                  <a:gd name="connsiteY8" fmla="*/ 276225 h 590550"/>
                  <a:gd name="connsiteX9" fmla="*/ 247650 w 590550"/>
                  <a:gd name="connsiteY9" fmla="*/ 343662 h 590550"/>
                  <a:gd name="connsiteX10" fmla="*/ 257175 w 590550"/>
                  <a:gd name="connsiteY10" fmla="*/ 342900 h 590550"/>
                  <a:gd name="connsiteX11" fmla="*/ 266700 w 590550"/>
                  <a:gd name="connsiteY11" fmla="*/ 343662 h 590550"/>
                  <a:gd name="connsiteX12" fmla="*/ 266700 w 590550"/>
                  <a:gd name="connsiteY12" fmla="*/ 276225 h 590550"/>
                  <a:gd name="connsiteX13" fmla="*/ 257175 w 590550"/>
                  <a:gd name="connsiteY13" fmla="*/ 266700 h 590550"/>
                  <a:gd name="connsiteX14" fmla="*/ 247660 w 590550"/>
                  <a:gd name="connsiteY14" fmla="*/ 171926 h 590550"/>
                  <a:gd name="connsiteX15" fmla="*/ 149790 w 590550"/>
                  <a:gd name="connsiteY15" fmla="*/ 212512 h 590550"/>
                  <a:gd name="connsiteX16" fmla="*/ 176355 w 590550"/>
                  <a:gd name="connsiteY16" fmla="*/ 239078 h 590550"/>
                  <a:gd name="connsiteX17" fmla="*/ 162887 w 590550"/>
                  <a:gd name="connsiteY17" fmla="*/ 252546 h 590550"/>
                  <a:gd name="connsiteX18" fmla="*/ 136322 w 590550"/>
                  <a:gd name="connsiteY18" fmla="*/ 225981 h 590550"/>
                  <a:gd name="connsiteX19" fmla="*/ 95736 w 590550"/>
                  <a:gd name="connsiteY19" fmla="*/ 323850 h 590550"/>
                  <a:gd name="connsiteX20" fmla="*/ 133350 w 590550"/>
                  <a:gd name="connsiteY20" fmla="*/ 323850 h 590550"/>
                  <a:gd name="connsiteX21" fmla="*/ 133350 w 590550"/>
                  <a:gd name="connsiteY21" fmla="*/ 342900 h 590550"/>
                  <a:gd name="connsiteX22" fmla="*/ 95736 w 590550"/>
                  <a:gd name="connsiteY22" fmla="*/ 342900 h 590550"/>
                  <a:gd name="connsiteX23" fmla="*/ 109785 w 590550"/>
                  <a:gd name="connsiteY23" fmla="*/ 400050 h 590550"/>
                  <a:gd name="connsiteX24" fmla="*/ 191262 w 590550"/>
                  <a:gd name="connsiteY24" fmla="*/ 400050 h 590550"/>
                  <a:gd name="connsiteX25" fmla="*/ 228600 w 590550"/>
                  <a:gd name="connsiteY25" fmla="*/ 349425 h 590550"/>
                  <a:gd name="connsiteX26" fmla="*/ 228600 w 590550"/>
                  <a:gd name="connsiteY26" fmla="*/ 276225 h 590550"/>
                  <a:gd name="connsiteX27" fmla="*/ 257175 w 590550"/>
                  <a:gd name="connsiteY27" fmla="*/ 247650 h 590550"/>
                  <a:gd name="connsiteX28" fmla="*/ 285750 w 590550"/>
                  <a:gd name="connsiteY28" fmla="*/ 276225 h 590550"/>
                  <a:gd name="connsiteX29" fmla="*/ 285750 w 590550"/>
                  <a:gd name="connsiteY29" fmla="*/ 349425 h 590550"/>
                  <a:gd name="connsiteX30" fmla="*/ 323088 w 590550"/>
                  <a:gd name="connsiteY30" fmla="*/ 400050 h 590550"/>
                  <a:gd name="connsiteX31" fmla="*/ 404565 w 590550"/>
                  <a:gd name="connsiteY31" fmla="*/ 400050 h 590550"/>
                  <a:gd name="connsiteX32" fmla="*/ 418612 w 590550"/>
                  <a:gd name="connsiteY32" fmla="*/ 342910 h 590550"/>
                  <a:gd name="connsiteX33" fmla="*/ 418614 w 590550"/>
                  <a:gd name="connsiteY33" fmla="*/ 342910 h 590550"/>
                  <a:gd name="connsiteX34" fmla="*/ 418614 w 590550"/>
                  <a:gd name="connsiteY34" fmla="*/ 342900 h 590550"/>
                  <a:gd name="connsiteX35" fmla="*/ 418612 w 590550"/>
                  <a:gd name="connsiteY35" fmla="*/ 342910 h 590550"/>
                  <a:gd name="connsiteX36" fmla="*/ 381000 w 590550"/>
                  <a:gd name="connsiteY36" fmla="*/ 342910 h 590550"/>
                  <a:gd name="connsiteX37" fmla="*/ 381000 w 590550"/>
                  <a:gd name="connsiteY37" fmla="*/ 323860 h 590550"/>
                  <a:gd name="connsiteX38" fmla="*/ 418633 w 590550"/>
                  <a:gd name="connsiteY38" fmla="*/ 323860 h 590550"/>
                  <a:gd name="connsiteX39" fmla="*/ 378047 w 590550"/>
                  <a:gd name="connsiteY39" fmla="*/ 225990 h 590550"/>
                  <a:gd name="connsiteX40" fmla="*/ 351482 w 590550"/>
                  <a:gd name="connsiteY40" fmla="*/ 252555 h 590550"/>
                  <a:gd name="connsiteX41" fmla="*/ 338014 w 590550"/>
                  <a:gd name="connsiteY41" fmla="*/ 239087 h 590550"/>
                  <a:gd name="connsiteX42" fmla="*/ 364579 w 590550"/>
                  <a:gd name="connsiteY42" fmla="*/ 212522 h 590550"/>
                  <a:gd name="connsiteX43" fmla="*/ 266710 w 590550"/>
                  <a:gd name="connsiteY43" fmla="*/ 171936 h 590550"/>
                  <a:gd name="connsiteX44" fmla="*/ 266710 w 590550"/>
                  <a:gd name="connsiteY44" fmla="*/ 209550 h 590550"/>
                  <a:gd name="connsiteX45" fmla="*/ 247660 w 590550"/>
                  <a:gd name="connsiteY45" fmla="*/ 209550 h 590550"/>
                  <a:gd name="connsiteX46" fmla="*/ 257175 w 590550"/>
                  <a:gd name="connsiteY46" fmla="*/ 152400 h 590550"/>
                  <a:gd name="connsiteX47" fmla="*/ 438150 w 590550"/>
                  <a:gd name="connsiteY47" fmla="*/ 333375 h 590550"/>
                  <a:gd name="connsiteX48" fmla="*/ 257175 w 590550"/>
                  <a:gd name="connsiteY48" fmla="*/ 514350 h 590550"/>
                  <a:gd name="connsiteX49" fmla="*/ 76200 w 590550"/>
                  <a:gd name="connsiteY49" fmla="*/ 333375 h 590550"/>
                  <a:gd name="connsiteX50" fmla="*/ 257175 w 590550"/>
                  <a:gd name="connsiteY50" fmla="*/ 152400 h 590550"/>
                  <a:gd name="connsiteX51" fmla="*/ 209550 w 590550"/>
                  <a:gd name="connsiteY51" fmla="*/ 95250 h 590550"/>
                  <a:gd name="connsiteX52" fmla="*/ 209550 w 590550"/>
                  <a:gd name="connsiteY52" fmla="*/ 105623 h 590550"/>
                  <a:gd name="connsiteX53" fmla="*/ 180851 w 590550"/>
                  <a:gd name="connsiteY53" fmla="*/ 148485 h 590550"/>
                  <a:gd name="connsiteX54" fmla="*/ 129807 w 590550"/>
                  <a:gd name="connsiteY54" fmla="*/ 138655 h 590550"/>
                  <a:gd name="connsiteX55" fmla="*/ 122472 w 590550"/>
                  <a:gd name="connsiteY55" fmla="*/ 131321 h 590550"/>
                  <a:gd name="connsiteX56" fmla="*/ 55121 w 590550"/>
                  <a:gd name="connsiteY56" fmla="*/ 198672 h 590550"/>
                  <a:gd name="connsiteX57" fmla="*/ 62455 w 590550"/>
                  <a:gd name="connsiteY57" fmla="*/ 206007 h 590550"/>
                  <a:gd name="connsiteX58" fmla="*/ 72466 w 590550"/>
                  <a:gd name="connsiteY58" fmla="*/ 256623 h 590550"/>
                  <a:gd name="connsiteX59" fmla="*/ 29423 w 590550"/>
                  <a:gd name="connsiteY59" fmla="*/ 285750 h 590550"/>
                  <a:gd name="connsiteX60" fmla="*/ 19050 w 590550"/>
                  <a:gd name="connsiteY60" fmla="*/ 285750 h 590550"/>
                  <a:gd name="connsiteX61" fmla="*/ 19050 w 590550"/>
                  <a:gd name="connsiteY61" fmla="*/ 381000 h 590550"/>
                  <a:gd name="connsiteX62" fmla="*/ 29423 w 590550"/>
                  <a:gd name="connsiteY62" fmla="*/ 381000 h 590550"/>
                  <a:gd name="connsiteX63" fmla="*/ 72285 w 590550"/>
                  <a:gd name="connsiteY63" fmla="*/ 409699 h 590550"/>
                  <a:gd name="connsiteX64" fmla="*/ 62455 w 590550"/>
                  <a:gd name="connsiteY64" fmla="*/ 460743 h 590550"/>
                  <a:gd name="connsiteX65" fmla="*/ 55121 w 590550"/>
                  <a:gd name="connsiteY65" fmla="*/ 468078 h 590550"/>
                  <a:gd name="connsiteX66" fmla="*/ 122472 w 590550"/>
                  <a:gd name="connsiteY66" fmla="*/ 535429 h 590550"/>
                  <a:gd name="connsiteX67" fmla="*/ 129807 w 590550"/>
                  <a:gd name="connsiteY67" fmla="*/ 528095 h 590550"/>
                  <a:gd name="connsiteX68" fmla="*/ 180423 w 590550"/>
                  <a:gd name="connsiteY68" fmla="*/ 518084 h 590550"/>
                  <a:gd name="connsiteX69" fmla="*/ 209550 w 590550"/>
                  <a:gd name="connsiteY69" fmla="*/ 561127 h 590550"/>
                  <a:gd name="connsiteX70" fmla="*/ 209550 w 590550"/>
                  <a:gd name="connsiteY70" fmla="*/ 571500 h 590550"/>
                  <a:gd name="connsiteX71" fmla="*/ 304800 w 590550"/>
                  <a:gd name="connsiteY71" fmla="*/ 571500 h 590550"/>
                  <a:gd name="connsiteX72" fmla="*/ 304800 w 590550"/>
                  <a:gd name="connsiteY72" fmla="*/ 561127 h 590550"/>
                  <a:gd name="connsiteX73" fmla="*/ 333499 w 590550"/>
                  <a:gd name="connsiteY73" fmla="*/ 518265 h 590550"/>
                  <a:gd name="connsiteX74" fmla="*/ 384543 w 590550"/>
                  <a:gd name="connsiteY74" fmla="*/ 528095 h 590550"/>
                  <a:gd name="connsiteX75" fmla="*/ 391878 w 590550"/>
                  <a:gd name="connsiteY75" fmla="*/ 535429 h 590550"/>
                  <a:gd name="connsiteX76" fmla="*/ 459229 w 590550"/>
                  <a:gd name="connsiteY76" fmla="*/ 468078 h 590550"/>
                  <a:gd name="connsiteX77" fmla="*/ 451895 w 590550"/>
                  <a:gd name="connsiteY77" fmla="*/ 460743 h 590550"/>
                  <a:gd name="connsiteX78" fmla="*/ 441884 w 590550"/>
                  <a:gd name="connsiteY78" fmla="*/ 410127 h 590550"/>
                  <a:gd name="connsiteX79" fmla="*/ 484927 w 590550"/>
                  <a:gd name="connsiteY79" fmla="*/ 381000 h 590550"/>
                  <a:gd name="connsiteX80" fmla="*/ 495300 w 590550"/>
                  <a:gd name="connsiteY80" fmla="*/ 381000 h 590550"/>
                  <a:gd name="connsiteX81" fmla="*/ 495300 w 590550"/>
                  <a:gd name="connsiteY81" fmla="*/ 285750 h 590550"/>
                  <a:gd name="connsiteX82" fmla="*/ 484927 w 590550"/>
                  <a:gd name="connsiteY82" fmla="*/ 285750 h 590550"/>
                  <a:gd name="connsiteX83" fmla="*/ 442065 w 590550"/>
                  <a:gd name="connsiteY83" fmla="*/ 257051 h 590550"/>
                  <a:gd name="connsiteX84" fmla="*/ 438436 w 590550"/>
                  <a:gd name="connsiteY84" fmla="*/ 236220 h 590550"/>
                  <a:gd name="connsiteX85" fmla="*/ 381000 w 590550"/>
                  <a:gd name="connsiteY85" fmla="*/ 142875 h 590550"/>
                  <a:gd name="connsiteX86" fmla="*/ 381076 w 590550"/>
                  <a:gd name="connsiteY86" fmla="*/ 141446 h 590550"/>
                  <a:gd name="connsiteX87" fmla="*/ 351701 w 590550"/>
                  <a:gd name="connsiteY87" fmla="*/ 152162 h 590550"/>
                  <a:gd name="connsiteX88" fmla="*/ 333737 w 590550"/>
                  <a:gd name="connsiteY88" fmla="*/ 148580 h 590550"/>
                  <a:gd name="connsiteX89" fmla="*/ 304800 w 590550"/>
                  <a:gd name="connsiteY89" fmla="*/ 105299 h 590550"/>
                  <a:gd name="connsiteX90" fmla="*/ 304800 w 590550"/>
                  <a:gd name="connsiteY90" fmla="*/ 95250 h 590550"/>
                  <a:gd name="connsiteX91" fmla="*/ 476250 w 590550"/>
                  <a:gd name="connsiteY91" fmla="*/ 76200 h 590550"/>
                  <a:gd name="connsiteX92" fmla="*/ 495300 w 590550"/>
                  <a:gd name="connsiteY92" fmla="*/ 76200 h 590550"/>
                  <a:gd name="connsiteX93" fmla="*/ 495300 w 590550"/>
                  <a:gd name="connsiteY93" fmla="*/ 97003 h 590550"/>
                  <a:gd name="connsiteX94" fmla="*/ 514350 w 590550"/>
                  <a:gd name="connsiteY94" fmla="*/ 123825 h 590550"/>
                  <a:gd name="connsiteX95" fmla="*/ 514350 w 590550"/>
                  <a:gd name="connsiteY95" fmla="*/ 133350 h 590550"/>
                  <a:gd name="connsiteX96" fmla="*/ 495300 w 590550"/>
                  <a:gd name="connsiteY96" fmla="*/ 133350 h 590550"/>
                  <a:gd name="connsiteX97" fmla="*/ 495300 w 590550"/>
                  <a:gd name="connsiteY97" fmla="*/ 123825 h 590550"/>
                  <a:gd name="connsiteX98" fmla="*/ 485775 w 590550"/>
                  <a:gd name="connsiteY98" fmla="*/ 114300 h 590550"/>
                  <a:gd name="connsiteX99" fmla="*/ 476250 w 590550"/>
                  <a:gd name="connsiteY99" fmla="*/ 114300 h 590550"/>
                  <a:gd name="connsiteX100" fmla="*/ 476250 w 590550"/>
                  <a:gd name="connsiteY100" fmla="*/ 123825 h 590550"/>
                  <a:gd name="connsiteX101" fmla="*/ 485775 w 590550"/>
                  <a:gd name="connsiteY101" fmla="*/ 133350 h 590550"/>
                  <a:gd name="connsiteX102" fmla="*/ 514350 w 590550"/>
                  <a:gd name="connsiteY102" fmla="*/ 161925 h 590550"/>
                  <a:gd name="connsiteX103" fmla="*/ 514350 w 590550"/>
                  <a:gd name="connsiteY103" fmla="*/ 190500 h 590550"/>
                  <a:gd name="connsiteX104" fmla="*/ 495300 w 590550"/>
                  <a:gd name="connsiteY104" fmla="*/ 190500 h 590550"/>
                  <a:gd name="connsiteX105" fmla="*/ 495300 w 590550"/>
                  <a:gd name="connsiteY105" fmla="*/ 209550 h 590550"/>
                  <a:gd name="connsiteX106" fmla="*/ 476250 w 590550"/>
                  <a:gd name="connsiteY106" fmla="*/ 209550 h 590550"/>
                  <a:gd name="connsiteX107" fmla="*/ 476250 w 590550"/>
                  <a:gd name="connsiteY107" fmla="*/ 188747 h 590550"/>
                  <a:gd name="connsiteX108" fmla="*/ 457200 w 590550"/>
                  <a:gd name="connsiteY108" fmla="*/ 161925 h 590550"/>
                  <a:gd name="connsiteX109" fmla="*/ 457200 w 590550"/>
                  <a:gd name="connsiteY109" fmla="*/ 152400 h 590550"/>
                  <a:gd name="connsiteX110" fmla="*/ 476250 w 590550"/>
                  <a:gd name="connsiteY110" fmla="*/ 152400 h 590550"/>
                  <a:gd name="connsiteX111" fmla="*/ 476250 w 590550"/>
                  <a:gd name="connsiteY111" fmla="*/ 161925 h 590550"/>
                  <a:gd name="connsiteX112" fmla="*/ 485775 w 590550"/>
                  <a:gd name="connsiteY112" fmla="*/ 171450 h 590550"/>
                  <a:gd name="connsiteX113" fmla="*/ 495300 w 590550"/>
                  <a:gd name="connsiteY113" fmla="*/ 171450 h 590550"/>
                  <a:gd name="connsiteX114" fmla="*/ 495300 w 590550"/>
                  <a:gd name="connsiteY114" fmla="*/ 161925 h 590550"/>
                  <a:gd name="connsiteX115" fmla="*/ 485775 w 590550"/>
                  <a:gd name="connsiteY115" fmla="*/ 152400 h 590550"/>
                  <a:gd name="connsiteX116" fmla="*/ 457200 w 590550"/>
                  <a:gd name="connsiteY116" fmla="*/ 123825 h 590550"/>
                  <a:gd name="connsiteX117" fmla="*/ 457200 w 590550"/>
                  <a:gd name="connsiteY117" fmla="*/ 95250 h 590550"/>
                  <a:gd name="connsiteX118" fmla="*/ 476250 w 590550"/>
                  <a:gd name="connsiteY118" fmla="*/ 95250 h 590550"/>
                  <a:gd name="connsiteX119" fmla="*/ 57150 w 590550"/>
                  <a:gd name="connsiteY119" fmla="*/ 76200 h 590550"/>
                  <a:gd name="connsiteX120" fmla="*/ 57150 w 590550"/>
                  <a:gd name="connsiteY120" fmla="*/ 169697 h 590550"/>
                  <a:gd name="connsiteX121" fmla="*/ 76200 w 590550"/>
                  <a:gd name="connsiteY121" fmla="*/ 150647 h 590550"/>
                  <a:gd name="connsiteX122" fmla="*/ 76200 w 590550"/>
                  <a:gd name="connsiteY122" fmla="*/ 76200 h 590550"/>
                  <a:gd name="connsiteX123" fmla="*/ 485775 w 590550"/>
                  <a:gd name="connsiteY123" fmla="*/ 57150 h 590550"/>
                  <a:gd name="connsiteX124" fmla="*/ 400050 w 590550"/>
                  <a:gd name="connsiteY124" fmla="*/ 142875 h 590550"/>
                  <a:gd name="connsiteX125" fmla="*/ 485775 w 590550"/>
                  <a:gd name="connsiteY125" fmla="*/ 228600 h 590550"/>
                  <a:gd name="connsiteX126" fmla="*/ 571500 w 590550"/>
                  <a:gd name="connsiteY126" fmla="*/ 142875 h 590550"/>
                  <a:gd name="connsiteX127" fmla="*/ 485775 w 590550"/>
                  <a:gd name="connsiteY127" fmla="*/ 57150 h 590550"/>
                  <a:gd name="connsiteX128" fmla="*/ 209550 w 590550"/>
                  <a:gd name="connsiteY128" fmla="*/ 38100 h 590550"/>
                  <a:gd name="connsiteX129" fmla="*/ 209550 w 590550"/>
                  <a:gd name="connsiteY129" fmla="*/ 76200 h 590550"/>
                  <a:gd name="connsiteX130" fmla="*/ 228600 w 590550"/>
                  <a:gd name="connsiteY130" fmla="*/ 76200 h 590550"/>
                  <a:gd name="connsiteX131" fmla="*/ 228600 w 590550"/>
                  <a:gd name="connsiteY131" fmla="*/ 38100 h 590550"/>
                  <a:gd name="connsiteX132" fmla="*/ 133350 w 590550"/>
                  <a:gd name="connsiteY132" fmla="*/ 19050 h 590550"/>
                  <a:gd name="connsiteX133" fmla="*/ 133350 w 590550"/>
                  <a:gd name="connsiteY133" fmla="*/ 115262 h 590550"/>
                  <a:gd name="connsiteX134" fmla="*/ 143275 w 590550"/>
                  <a:gd name="connsiteY134" fmla="*/ 125187 h 590550"/>
                  <a:gd name="connsiteX135" fmla="*/ 152400 w 590550"/>
                  <a:gd name="connsiteY135" fmla="*/ 131159 h 590550"/>
                  <a:gd name="connsiteX136" fmla="*/ 152400 w 590550"/>
                  <a:gd name="connsiteY136" fmla="*/ 19050 h 590550"/>
                  <a:gd name="connsiteX137" fmla="*/ 114300 w 590550"/>
                  <a:gd name="connsiteY137" fmla="*/ 0 h 590550"/>
                  <a:gd name="connsiteX138" fmla="*/ 171450 w 590550"/>
                  <a:gd name="connsiteY138" fmla="*/ 0 h 590550"/>
                  <a:gd name="connsiteX139" fmla="*/ 171450 w 590550"/>
                  <a:gd name="connsiteY139" fmla="*/ 131626 h 590550"/>
                  <a:gd name="connsiteX140" fmla="*/ 173117 w 590550"/>
                  <a:gd name="connsiteY140" fmla="*/ 131074 h 590550"/>
                  <a:gd name="connsiteX141" fmla="*/ 190500 w 590550"/>
                  <a:gd name="connsiteY141" fmla="*/ 105623 h 590550"/>
                  <a:gd name="connsiteX142" fmla="*/ 190500 w 590550"/>
                  <a:gd name="connsiteY142" fmla="*/ 19050 h 590550"/>
                  <a:gd name="connsiteX143" fmla="*/ 247650 w 590550"/>
                  <a:gd name="connsiteY143" fmla="*/ 19050 h 590550"/>
                  <a:gd name="connsiteX144" fmla="*/ 247650 w 590550"/>
                  <a:gd name="connsiteY144" fmla="*/ 76200 h 590550"/>
                  <a:gd name="connsiteX145" fmla="*/ 323850 w 590550"/>
                  <a:gd name="connsiteY145" fmla="*/ 76200 h 590550"/>
                  <a:gd name="connsiteX146" fmla="*/ 323850 w 590550"/>
                  <a:gd name="connsiteY146" fmla="*/ 105299 h 590550"/>
                  <a:gd name="connsiteX147" fmla="*/ 341014 w 590550"/>
                  <a:gd name="connsiteY147" fmla="*/ 130978 h 590550"/>
                  <a:gd name="connsiteX148" fmla="*/ 371304 w 590550"/>
                  <a:gd name="connsiteY148" fmla="*/ 124949 h 590550"/>
                  <a:gd name="connsiteX149" fmla="*/ 386420 w 590550"/>
                  <a:gd name="connsiteY149" fmla="*/ 109833 h 590550"/>
                  <a:gd name="connsiteX150" fmla="*/ 485775 w 590550"/>
                  <a:gd name="connsiteY150" fmla="*/ 38100 h 590550"/>
                  <a:gd name="connsiteX151" fmla="*/ 590550 w 590550"/>
                  <a:gd name="connsiteY151" fmla="*/ 142875 h 590550"/>
                  <a:gd name="connsiteX152" fmla="*/ 485775 w 590550"/>
                  <a:gd name="connsiteY152" fmla="*/ 247650 h 590550"/>
                  <a:gd name="connsiteX153" fmla="*/ 457905 w 590550"/>
                  <a:gd name="connsiteY153" fmla="*/ 243773 h 590550"/>
                  <a:gd name="connsiteX154" fmla="*/ 459476 w 590550"/>
                  <a:gd name="connsiteY154" fmla="*/ 249317 h 590550"/>
                  <a:gd name="connsiteX155" fmla="*/ 484927 w 590550"/>
                  <a:gd name="connsiteY155" fmla="*/ 266700 h 590550"/>
                  <a:gd name="connsiteX156" fmla="*/ 514350 w 590550"/>
                  <a:gd name="connsiteY156" fmla="*/ 266700 h 590550"/>
                  <a:gd name="connsiteX157" fmla="*/ 514350 w 590550"/>
                  <a:gd name="connsiteY157" fmla="*/ 400050 h 590550"/>
                  <a:gd name="connsiteX158" fmla="*/ 484927 w 590550"/>
                  <a:gd name="connsiteY158" fmla="*/ 400050 h 590550"/>
                  <a:gd name="connsiteX159" fmla="*/ 459667 w 590550"/>
                  <a:gd name="connsiteY159" fmla="*/ 416966 h 590550"/>
                  <a:gd name="connsiteX160" fmla="*/ 465363 w 590550"/>
                  <a:gd name="connsiteY160" fmla="*/ 447275 h 590550"/>
                  <a:gd name="connsiteX161" fmla="*/ 486166 w 590550"/>
                  <a:gd name="connsiteY161" fmla="*/ 468078 h 590550"/>
                  <a:gd name="connsiteX162" fmla="*/ 391878 w 590550"/>
                  <a:gd name="connsiteY162" fmla="*/ 562366 h 590550"/>
                  <a:gd name="connsiteX163" fmla="*/ 371075 w 590550"/>
                  <a:gd name="connsiteY163" fmla="*/ 541563 h 590550"/>
                  <a:gd name="connsiteX164" fmla="*/ 341243 w 590550"/>
                  <a:gd name="connsiteY164" fmla="*/ 535676 h 590550"/>
                  <a:gd name="connsiteX165" fmla="*/ 323850 w 590550"/>
                  <a:gd name="connsiteY165" fmla="*/ 561127 h 590550"/>
                  <a:gd name="connsiteX166" fmla="*/ 323850 w 590550"/>
                  <a:gd name="connsiteY166" fmla="*/ 590550 h 590550"/>
                  <a:gd name="connsiteX167" fmla="*/ 190500 w 590550"/>
                  <a:gd name="connsiteY167" fmla="*/ 590550 h 590550"/>
                  <a:gd name="connsiteX168" fmla="*/ 190500 w 590550"/>
                  <a:gd name="connsiteY168" fmla="*/ 561127 h 590550"/>
                  <a:gd name="connsiteX169" fmla="*/ 173584 w 590550"/>
                  <a:gd name="connsiteY169" fmla="*/ 535867 h 590550"/>
                  <a:gd name="connsiteX170" fmla="*/ 143275 w 590550"/>
                  <a:gd name="connsiteY170" fmla="*/ 541563 h 590550"/>
                  <a:gd name="connsiteX171" fmla="*/ 122472 w 590550"/>
                  <a:gd name="connsiteY171" fmla="*/ 562366 h 590550"/>
                  <a:gd name="connsiteX172" fmla="*/ 28184 w 590550"/>
                  <a:gd name="connsiteY172" fmla="*/ 468078 h 590550"/>
                  <a:gd name="connsiteX173" fmla="*/ 48987 w 590550"/>
                  <a:gd name="connsiteY173" fmla="*/ 447275 h 590550"/>
                  <a:gd name="connsiteX174" fmla="*/ 54874 w 590550"/>
                  <a:gd name="connsiteY174" fmla="*/ 417433 h 590550"/>
                  <a:gd name="connsiteX175" fmla="*/ 29423 w 590550"/>
                  <a:gd name="connsiteY175" fmla="*/ 400050 h 590550"/>
                  <a:gd name="connsiteX176" fmla="*/ 0 w 590550"/>
                  <a:gd name="connsiteY176" fmla="*/ 400050 h 590550"/>
                  <a:gd name="connsiteX177" fmla="*/ 0 w 590550"/>
                  <a:gd name="connsiteY177" fmla="*/ 266700 h 590550"/>
                  <a:gd name="connsiteX178" fmla="*/ 29423 w 590550"/>
                  <a:gd name="connsiteY178" fmla="*/ 266700 h 590550"/>
                  <a:gd name="connsiteX179" fmla="*/ 54673 w 590550"/>
                  <a:gd name="connsiteY179" fmla="*/ 249784 h 590550"/>
                  <a:gd name="connsiteX180" fmla="*/ 48978 w 590550"/>
                  <a:gd name="connsiteY180" fmla="*/ 219475 h 590550"/>
                  <a:gd name="connsiteX181" fmla="*/ 28175 w 590550"/>
                  <a:gd name="connsiteY181" fmla="*/ 198672 h 590550"/>
                  <a:gd name="connsiteX182" fmla="*/ 38100 w 590550"/>
                  <a:gd name="connsiteY182" fmla="*/ 188747 h 590550"/>
                  <a:gd name="connsiteX183" fmla="*/ 38100 w 590550"/>
                  <a:gd name="connsiteY183" fmla="*/ 57150 h 590550"/>
                  <a:gd name="connsiteX184" fmla="*/ 95250 w 590550"/>
                  <a:gd name="connsiteY184" fmla="*/ 57150 h 590550"/>
                  <a:gd name="connsiteX185" fmla="*/ 95250 w 590550"/>
                  <a:gd name="connsiteY185" fmla="*/ 131597 h 590550"/>
                  <a:gd name="connsiteX186" fmla="*/ 114300 w 590550"/>
                  <a:gd name="connsiteY186" fmla="*/ 112547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90550" h="590550">
                    <a:moveTo>
                      <a:pt x="120053" y="419100"/>
                    </a:moveTo>
                    <a:cubicBezTo>
                      <a:pt x="148714" y="464772"/>
                      <a:pt x="199387" y="495300"/>
                      <a:pt x="257175" y="495300"/>
                    </a:cubicBezTo>
                    <a:cubicBezTo>
                      <a:pt x="314963" y="495300"/>
                      <a:pt x="365636" y="464772"/>
                      <a:pt x="394297" y="419100"/>
                    </a:cubicBezTo>
                    <a:close/>
                    <a:moveTo>
                      <a:pt x="257175" y="361950"/>
                    </a:moveTo>
                    <a:cubicBezTo>
                      <a:pt x="234182" y="361950"/>
                      <a:pt x="214941" y="378343"/>
                      <a:pt x="210512" y="400050"/>
                    </a:cubicBezTo>
                    <a:lnTo>
                      <a:pt x="303838" y="400050"/>
                    </a:lnTo>
                    <a:cubicBezTo>
                      <a:pt x="299409" y="378343"/>
                      <a:pt x="280168" y="361950"/>
                      <a:pt x="257175" y="361950"/>
                    </a:cubicBezTo>
                    <a:close/>
                    <a:moveTo>
                      <a:pt x="257175" y="266700"/>
                    </a:moveTo>
                    <a:cubicBezTo>
                      <a:pt x="251927" y="266700"/>
                      <a:pt x="247650" y="270977"/>
                      <a:pt x="247650" y="276225"/>
                    </a:cubicBezTo>
                    <a:lnTo>
                      <a:pt x="247650" y="343662"/>
                    </a:lnTo>
                    <a:cubicBezTo>
                      <a:pt x="250774" y="343214"/>
                      <a:pt x="253937" y="342900"/>
                      <a:pt x="257175" y="342900"/>
                    </a:cubicBezTo>
                    <a:cubicBezTo>
                      <a:pt x="260414" y="342900"/>
                      <a:pt x="263576" y="343214"/>
                      <a:pt x="266700" y="343662"/>
                    </a:cubicBezTo>
                    <a:lnTo>
                      <a:pt x="266700" y="276225"/>
                    </a:lnTo>
                    <a:cubicBezTo>
                      <a:pt x="266700" y="270977"/>
                      <a:pt x="262423" y="266700"/>
                      <a:pt x="257175" y="266700"/>
                    </a:cubicBezTo>
                    <a:close/>
                    <a:moveTo>
                      <a:pt x="247660" y="171926"/>
                    </a:moveTo>
                    <a:cubicBezTo>
                      <a:pt x="210188" y="174127"/>
                      <a:pt x="176174" y="189043"/>
                      <a:pt x="149790" y="212512"/>
                    </a:cubicBezTo>
                    <a:lnTo>
                      <a:pt x="176355" y="239078"/>
                    </a:lnTo>
                    <a:lnTo>
                      <a:pt x="162887" y="252546"/>
                    </a:lnTo>
                    <a:lnTo>
                      <a:pt x="136322" y="225981"/>
                    </a:lnTo>
                    <a:cubicBezTo>
                      <a:pt x="112852" y="252365"/>
                      <a:pt x="97927" y="286388"/>
                      <a:pt x="95736" y="323850"/>
                    </a:cubicBezTo>
                    <a:lnTo>
                      <a:pt x="133350" y="323850"/>
                    </a:lnTo>
                    <a:lnTo>
                      <a:pt x="133350" y="342900"/>
                    </a:lnTo>
                    <a:lnTo>
                      <a:pt x="95736" y="342900"/>
                    </a:lnTo>
                    <a:cubicBezTo>
                      <a:pt x="96926" y="363179"/>
                      <a:pt x="101784" y="382438"/>
                      <a:pt x="109785" y="400050"/>
                    </a:cubicBezTo>
                    <a:lnTo>
                      <a:pt x="191262" y="400050"/>
                    </a:lnTo>
                    <a:cubicBezTo>
                      <a:pt x="194491" y="377638"/>
                      <a:pt x="208864" y="358845"/>
                      <a:pt x="228600" y="349425"/>
                    </a:cubicBezTo>
                    <a:lnTo>
                      <a:pt x="228600" y="276225"/>
                    </a:lnTo>
                    <a:cubicBezTo>
                      <a:pt x="228600" y="260471"/>
                      <a:pt x="241421" y="247650"/>
                      <a:pt x="257175" y="247650"/>
                    </a:cubicBezTo>
                    <a:cubicBezTo>
                      <a:pt x="272929" y="247650"/>
                      <a:pt x="285750" y="260471"/>
                      <a:pt x="285750" y="276225"/>
                    </a:cubicBezTo>
                    <a:lnTo>
                      <a:pt x="285750" y="349425"/>
                    </a:lnTo>
                    <a:cubicBezTo>
                      <a:pt x="305486" y="358845"/>
                      <a:pt x="319859" y="377638"/>
                      <a:pt x="323088" y="400050"/>
                    </a:cubicBezTo>
                    <a:lnTo>
                      <a:pt x="404565" y="400050"/>
                    </a:lnTo>
                    <a:lnTo>
                      <a:pt x="418612" y="342910"/>
                    </a:lnTo>
                    <a:lnTo>
                      <a:pt x="418614" y="342910"/>
                    </a:lnTo>
                    <a:lnTo>
                      <a:pt x="418614" y="342900"/>
                    </a:lnTo>
                    <a:lnTo>
                      <a:pt x="418612" y="342910"/>
                    </a:lnTo>
                    <a:lnTo>
                      <a:pt x="381000" y="342910"/>
                    </a:lnTo>
                    <a:lnTo>
                      <a:pt x="381000" y="323860"/>
                    </a:lnTo>
                    <a:lnTo>
                      <a:pt x="418633" y="323860"/>
                    </a:lnTo>
                    <a:cubicBezTo>
                      <a:pt x="416433" y="286388"/>
                      <a:pt x="401517" y="252374"/>
                      <a:pt x="378047" y="225990"/>
                    </a:cubicBezTo>
                    <a:lnTo>
                      <a:pt x="351482" y="252555"/>
                    </a:lnTo>
                    <a:lnTo>
                      <a:pt x="338014" y="239087"/>
                    </a:lnTo>
                    <a:lnTo>
                      <a:pt x="364579" y="212522"/>
                    </a:lnTo>
                    <a:cubicBezTo>
                      <a:pt x="338195" y="189052"/>
                      <a:pt x="304171" y="174127"/>
                      <a:pt x="266710" y="171936"/>
                    </a:cubicBezTo>
                    <a:lnTo>
                      <a:pt x="266710" y="209550"/>
                    </a:lnTo>
                    <a:lnTo>
                      <a:pt x="247660" y="209550"/>
                    </a:lnTo>
                    <a:close/>
                    <a:moveTo>
                      <a:pt x="257175" y="152400"/>
                    </a:moveTo>
                    <a:cubicBezTo>
                      <a:pt x="356968" y="152400"/>
                      <a:pt x="438150" y="233582"/>
                      <a:pt x="438150" y="333375"/>
                    </a:cubicBezTo>
                    <a:cubicBezTo>
                      <a:pt x="438150" y="433168"/>
                      <a:pt x="356968" y="514350"/>
                      <a:pt x="257175" y="514350"/>
                    </a:cubicBezTo>
                    <a:cubicBezTo>
                      <a:pt x="157382" y="514350"/>
                      <a:pt x="76200" y="433168"/>
                      <a:pt x="76200" y="333375"/>
                    </a:cubicBezTo>
                    <a:cubicBezTo>
                      <a:pt x="76200" y="233582"/>
                      <a:pt x="157382" y="152400"/>
                      <a:pt x="257175" y="152400"/>
                    </a:cubicBezTo>
                    <a:close/>
                    <a:moveTo>
                      <a:pt x="209550" y="95250"/>
                    </a:moveTo>
                    <a:lnTo>
                      <a:pt x="209550" y="105623"/>
                    </a:lnTo>
                    <a:cubicBezTo>
                      <a:pt x="209550" y="124473"/>
                      <a:pt x="198291" y="141294"/>
                      <a:pt x="180851" y="148485"/>
                    </a:cubicBezTo>
                    <a:cubicBezTo>
                      <a:pt x="163001" y="155905"/>
                      <a:pt x="143123" y="151971"/>
                      <a:pt x="129807" y="138655"/>
                    </a:cubicBezTo>
                    <a:lnTo>
                      <a:pt x="122472" y="131321"/>
                    </a:lnTo>
                    <a:lnTo>
                      <a:pt x="55121" y="198672"/>
                    </a:lnTo>
                    <a:lnTo>
                      <a:pt x="62455" y="206007"/>
                    </a:lnTo>
                    <a:cubicBezTo>
                      <a:pt x="75781" y="219323"/>
                      <a:pt x="79705" y="239192"/>
                      <a:pt x="72466" y="256623"/>
                    </a:cubicBezTo>
                    <a:cubicBezTo>
                      <a:pt x="65094" y="274482"/>
                      <a:pt x="48273" y="285750"/>
                      <a:pt x="29423" y="285750"/>
                    </a:cubicBezTo>
                    <a:lnTo>
                      <a:pt x="19050" y="285750"/>
                    </a:lnTo>
                    <a:lnTo>
                      <a:pt x="19050" y="381000"/>
                    </a:lnTo>
                    <a:lnTo>
                      <a:pt x="29423" y="381000"/>
                    </a:lnTo>
                    <a:cubicBezTo>
                      <a:pt x="48273" y="381000"/>
                      <a:pt x="65094" y="392268"/>
                      <a:pt x="72285" y="409699"/>
                    </a:cubicBezTo>
                    <a:cubicBezTo>
                      <a:pt x="79705" y="427558"/>
                      <a:pt x="75771" y="447427"/>
                      <a:pt x="62455" y="460743"/>
                    </a:cubicBezTo>
                    <a:lnTo>
                      <a:pt x="55121" y="468078"/>
                    </a:lnTo>
                    <a:lnTo>
                      <a:pt x="122472" y="535429"/>
                    </a:lnTo>
                    <a:lnTo>
                      <a:pt x="129807" y="528095"/>
                    </a:lnTo>
                    <a:cubicBezTo>
                      <a:pt x="143132" y="514779"/>
                      <a:pt x="163001" y="510835"/>
                      <a:pt x="180423" y="518084"/>
                    </a:cubicBezTo>
                    <a:cubicBezTo>
                      <a:pt x="198282" y="525456"/>
                      <a:pt x="209550" y="542277"/>
                      <a:pt x="209550" y="561127"/>
                    </a:cubicBezTo>
                    <a:lnTo>
                      <a:pt x="209550" y="571500"/>
                    </a:lnTo>
                    <a:lnTo>
                      <a:pt x="304800" y="571500"/>
                    </a:lnTo>
                    <a:lnTo>
                      <a:pt x="304800" y="561127"/>
                    </a:lnTo>
                    <a:cubicBezTo>
                      <a:pt x="304800" y="542277"/>
                      <a:pt x="316068" y="525456"/>
                      <a:pt x="333499" y="518265"/>
                    </a:cubicBezTo>
                    <a:cubicBezTo>
                      <a:pt x="351358" y="510845"/>
                      <a:pt x="371237" y="514779"/>
                      <a:pt x="384543" y="528095"/>
                    </a:cubicBezTo>
                    <a:lnTo>
                      <a:pt x="391878" y="535429"/>
                    </a:lnTo>
                    <a:lnTo>
                      <a:pt x="459229" y="468078"/>
                    </a:lnTo>
                    <a:lnTo>
                      <a:pt x="451895" y="460743"/>
                    </a:lnTo>
                    <a:cubicBezTo>
                      <a:pt x="438569" y="447427"/>
                      <a:pt x="434645" y="427558"/>
                      <a:pt x="441884" y="410127"/>
                    </a:cubicBezTo>
                    <a:cubicBezTo>
                      <a:pt x="449256" y="392268"/>
                      <a:pt x="466077" y="381000"/>
                      <a:pt x="484927" y="381000"/>
                    </a:cubicBezTo>
                    <a:lnTo>
                      <a:pt x="495300" y="381000"/>
                    </a:lnTo>
                    <a:lnTo>
                      <a:pt x="495300" y="285750"/>
                    </a:lnTo>
                    <a:lnTo>
                      <a:pt x="484927" y="285750"/>
                    </a:lnTo>
                    <a:cubicBezTo>
                      <a:pt x="466077" y="285750"/>
                      <a:pt x="449256" y="274491"/>
                      <a:pt x="442065" y="257051"/>
                    </a:cubicBezTo>
                    <a:cubicBezTo>
                      <a:pt x="439226" y="250203"/>
                      <a:pt x="438045" y="243183"/>
                      <a:pt x="438436" y="236220"/>
                    </a:cubicBezTo>
                    <a:cubicBezTo>
                      <a:pt x="404412" y="218894"/>
                      <a:pt x="381000" y="183604"/>
                      <a:pt x="381000" y="142875"/>
                    </a:cubicBezTo>
                    <a:cubicBezTo>
                      <a:pt x="381000" y="142399"/>
                      <a:pt x="381067" y="141932"/>
                      <a:pt x="381076" y="141446"/>
                    </a:cubicBezTo>
                    <a:cubicBezTo>
                      <a:pt x="372628" y="148333"/>
                      <a:pt x="362312" y="152162"/>
                      <a:pt x="351701" y="152162"/>
                    </a:cubicBezTo>
                    <a:cubicBezTo>
                      <a:pt x="345653" y="152162"/>
                      <a:pt x="339557" y="150990"/>
                      <a:pt x="333737" y="148580"/>
                    </a:cubicBezTo>
                    <a:cubicBezTo>
                      <a:pt x="316154" y="141313"/>
                      <a:pt x="304800" y="124320"/>
                      <a:pt x="304800" y="105299"/>
                    </a:cubicBezTo>
                    <a:lnTo>
                      <a:pt x="304800" y="95250"/>
                    </a:lnTo>
                    <a:close/>
                    <a:moveTo>
                      <a:pt x="476250" y="76200"/>
                    </a:moveTo>
                    <a:lnTo>
                      <a:pt x="495300" y="76200"/>
                    </a:lnTo>
                    <a:lnTo>
                      <a:pt x="495300" y="97003"/>
                    </a:lnTo>
                    <a:cubicBezTo>
                      <a:pt x="506359" y="100946"/>
                      <a:pt x="514350" y="111423"/>
                      <a:pt x="514350" y="123825"/>
                    </a:cubicBezTo>
                    <a:lnTo>
                      <a:pt x="514350" y="133350"/>
                    </a:lnTo>
                    <a:lnTo>
                      <a:pt x="495300" y="133350"/>
                    </a:lnTo>
                    <a:lnTo>
                      <a:pt x="495300" y="123825"/>
                    </a:lnTo>
                    <a:cubicBezTo>
                      <a:pt x="495300" y="118577"/>
                      <a:pt x="491023" y="114300"/>
                      <a:pt x="485775" y="114300"/>
                    </a:cubicBezTo>
                    <a:lnTo>
                      <a:pt x="476250" y="114300"/>
                    </a:lnTo>
                    <a:lnTo>
                      <a:pt x="476250" y="123825"/>
                    </a:lnTo>
                    <a:cubicBezTo>
                      <a:pt x="476250" y="129073"/>
                      <a:pt x="480527" y="133350"/>
                      <a:pt x="485775" y="133350"/>
                    </a:cubicBezTo>
                    <a:cubicBezTo>
                      <a:pt x="501529" y="133350"/>
                      <a:pt x="514350" y="146171"/>
                      <a:pt x="514350" y="161925"/>
                    </a:cubicBezTo>
                    <a:lnTo>
                      <a:pt x="514350" y="190500"/>
                    </a:lnTo>
                    <a:lnTo>
                      <a:pt x="495300" y="190500"/>
                    </a:lnTo>
                    <a:lnTo>
                      <a:pt x="495300" y="209550"/>
                    </a:lnTo>
                    <a:lnTo>
                      <a:pt x="476250" y="209550"/>
                    </a:lnTo>
                    <a:lnTo>
                      <a:pt x="476250" y="188747"/>
                    </a:lnTo>
                    <a:cubicBezTo>
                      <a:pt x="465191" y="184804"/>
                      <a:pt x="457200" y="174327"/>
                      <a:pt x="457200" y="161925"/>
                    </a:cubicBezTo>
                    <a:lnTo>
                      <a:pt x="457200" y="152400"/>
                    </a:lnTo>
                    <a:lnTo>
                      <a:pt x="476250" y="152400"/>
                    </a:lnTo>
                    <a:lnTo>
                      <a:pt x="476250" y="161925"/>
                    </a:lnTo>
                    <a:cubicBezTo>
                      <a:pt x="476250" y="167173"/>
                      <a:pt x="480527" y="171450"/>
                      <a:pt x="485775" y="171450"/>
                    </a:cubicBezTo>
                    <a:lnTo>
                      <a:pt x="495300" y="171450"/>
                    </a:lnTo>
                    <a:lnTo>
                      <a:pt x="495300" y="161925"/>
                    </a:lnTo>
                    <a:cubicBezTo>
                      <a:pt x="495300" y="156677"/>
                      <a:pt x="491023" y="152400"/>
                      <a:pt x="485775" y="152400"/>
                    </a:cubicBezTo>
                    <a:cubicBezTo>
                      <a:pt x="470021" y="152400"/>
                      <a:pt x="457200" y="139579"/>
                      <a:pt x="457200" y="123825"/>
                    </a:cubicBezTo>
                    <a:lnTo>
                      <a:pt x="457200" y="95250"/>
                    </a:lnTo>
                    <a:lnTo>
                      <a:pt x="476250" y="95250"/>
                    </a:lnTo>
                    <a:close/>
                    <a:moveTo>
                      <a:pt x="57150" y="76200"/>
                    </a:moveTo>
                    <a:lnTo>
                      <a:pt x="57150" y="169697"/>
                    </a:lnTo>
                    <a:lnTo>
                      <a:pt x="76200" y="150647"/>
                    </a:lnTo>
                    <a:lnTo>
                      <a:pt x="76200" y="76200"/>
                    </a:lnTo>
                    <a:close/>
                    <a:moveTo>
                      <a:pt x="485775" y="57150"/>
                    </a:moveTo>
                    <a:cubicBezTo>
                      <a:pt x="438512" y="57150"/>
                      <a:pt x="400050" y="95612"/>
                      <a:pt x="400050" y="142875"/>
                    </a:cubicBezTo>
                    <a:cubicBezTo>
                      <a:pt x="400050" y="190138"/>
                      <a:pt x="438512" y="228600"/>
                      <a:pt x="485775" y="228600"/>
                    </a:cubicBezTo>
                    <a:cubicBezTo>
                      <a:pt x="533038" y="228600"/>
                      <a:pt x="571500" y="190138"/>
                      <a:pt x="571500" y="142875"/>
                    </a:cubicBezTo>
                    <a:cubicBezTo>
                      <a:pt x="571500" y="95612"/>
                      <a:pt x="533038" y="57150"/>
                      <a:pt x="485775" y="57150"/>
                    </a:cubicBezTo>
                    <a:close/>
                    <a:moveTo>
                      <a:pt x="209550" y="38100"/>
                    </a:moveTo>
                    <a:lnTo>
                      <a:pt x="209550" y="76200"/>
                    </a:lnTo>
                    <a:lnTo>
                      <a:pt x="228600" y="76200"/>
                    </a:lnTo>
                    <a:lnTo>
                      <a:pt x="228600" y="38100"/>
                    </a:lnTo>
                    <a:close/>
                    <a:moveTo>
                      <a:pt x="133350" y="19050"/>
                    </a:moveTo>
                    <a:lnTo>
                      <a:pt x="133350" y="115262"/>
                    </a:lnTo>
                    <a:lnTo>
                      <a:pt x="143275" y="125187"/>
                    </a:lnTo>
                    <a:cubicBezTo>
                      <a:pt x="145933" y="127845"/>
                      <a:pt x="149057" y="129816"/>
                      <a:pt x="152400" y="131159"/>
                    </a:cubicBezTo>
                    <a:lnTo>
                      <a:pt x="152400" y="19050"/>
                    </a:lnTo>
                    <a:close/>
                    <a:moveTo>
                      <a:pt x="114300" y="0"/>
                    </a:moveTo>
                    <a:lnTo>
                      <a:pt x="171450" y="0"/>
                    </a:lnTo>
                    <a:lnTo>
                      <a:pt x="171450" y="131626"/>
                    </a:lnTo>
                    <a:cubicBezTo>
                      <a:pt x="172002" y="131435"/>
                      <a:pt x="172564" y="131302"/>
                      <a:pt x="173117" y="131074"/>
                    </a:cubicBezTo>
                    <a:cubicBezTo>
                      <a:pt x="183861" y="126644"/>
                      <a:pt x="190500" y="116729"/>
                      <a:pt x="190500" y="105623"/>
                    </a:cubicBezTo>
                    <a:lnTo>
                      <a:pt x="190500" y="19050"/>
                    </a:lnTo>
                    <a:lnTo>
                      <a:pt x="247650" y="19050"/>
                    </a:lnTo>
                    <a:lnTo>
                      <a:pt x="247650" y="76200"/>
                    </a:lnTo>
                    <a:lnTo>
                      <a:pt x="323850" y="76200"/>
                    </a:lnTo>
                    <a:lnTo>
                      <a:pt x="323850" y="105299"/>
                    </a:lnTo>
                    <a:cubicBezTo>
                      <a:pt x="323850" y="116586"/>
                      <a:pt x="330594" y="126663"/>
                      <a:pt x="341014" y="130978"/>
                    </a:cubicBezTo>
                    <a:cubicBezTo>
                      <a:pt x="351425" y="135284"/>
                      <a:pt x="363312" y="132931"/>
                      <a:pt x="371304" y="124949"/>
                    </a:cubicBezTo>
                    <a:lnTo>
                      <a:pt x="386420" y="109833"/>
                    </a:lnTo>
                    <a:cubicBezTo>
                      <a:pt x="400298" y="68218"/>
                      <a:pt x="439550" y="38100"/>
                      <a:pt x="485775" y="38100"/>
                    </a:cubicBezTo>
                    <a:cubicBezTo>
                      <a:pt x="543544" y="38100"/>
                      <a:pt x="590550" y="85106"/>
                      <a:pt x="590550" y="142875"/>
                    </a:cubicBezTo>
                    <a:cubicBezTo>
                      <a:pt x="590550" y="200644"/>
                      <a:pt x="543544" y="247650"/>
                      <a:pt x="485775" y="247650"/>
                    </a:cubicBezTo>
                    <a:cubicBezTo>
                      <a:pt x="476117" y="247650"/>
                      <a:pt x="466792" y="246231"/>
                      <a:pt x="457905" y="243773"/>
                    </a:cubicBezTo>
                    <a:cubicBezTo>
                      <a:pt x="458248" y="245650"/>
                      <a:pt x="458724" y="247517"/>
                      <a:pt x="459476" y="249317"/>
                    </a:cubicBezTo>
                    <a:cubicBezTo>
                      <a:pt x="463906" y="260061"/>
                      <a:pt x="473821" y="266700"/>
                      <a:pt x="484927" y="266700"/>
                    </a:cubicBezTo>
                    <a:lnTo>
                      <a:pt x="514350" y="266700"/>
                    </a:lnTo>
                    <a:lnTo>
                      <a:pt x="514350" y="400050"/>
                    </a:lnTo>
                    <a:lnTo>
                      <a:pt x="484927" y="400050"/>
                    </a:lnTo>
                    <a:cubicBezTo>
                      <a:pt x="473831" y="400050"/>
                      <a:pt x="463915" y="406689"/>
                      <a:pt x="459667" y="416966"/>
                    </a:cubicBezTo>
                    <a:cubicBezTo>
                      <a:pt x="455209" y="427711"/>
                      <a:pt x="457514" y="439426"/>
                      <a:pt x="465363" y="447275"/>
                    </a:cubicBezTo>
                    <a:lnTo>
                      <a:pt x="486166" y="468078"/>
                    </a:lnTo>
                    <a:lnTo>
                      <a:pt x="391878" y="562366"/>
                    </a:lnTo>
                    <a:lnTo>
                      <a:pt x="371075" y="541563"/>
                    </a:lnTo>
                    <a:cubicBezTo>
                      <a:pt x="363236" y="533714"/>
                      <a:pt x="351511" y="531400"/>
                      <a:pt x="341243" y="535676"/>
                    </a:cubicBezTo>
                    <a:cubicBezTo>
                      <a:pt x="330489" y="540106"/>
                      <a:pt x="323850" y="550021"/>
                      <a:pt x="323850" y="561127"/>
                    </a:cubicBezTo>
                    <a:lnTo>
                      <a:pt x="323850" y="590550"/>
                    </a:lnTo>
                    <a:lnTo>
                      <a:pt x="190500" y="590550"/>
                    </a:lnTo>
                    <a:lnTo>
                      <a:pt x="190500" y="561127"/>
                    </a:lnTo>
                    <a:cubicBezTo>
                      <a:pt x="190500" y="550031"/>
                      <a:pt x="183861" y="540115"/>
                      <a:pt x="173584" y="535867"/>
                    </a:cubicBezTo>
                    <a:cubicBezTo>
                      <a:pt x="162839" y="531419"/>
                      <a:pt x="151114" y="533724"/>
                      <a:pt x="143275" y="541563"/>
                    </a:cubicBezTo>
                    <a:lnTo>
                      <a:pt x="122472" y="562366"/>
                    </a:lnTo>
                    <a:lnTo>
                      <a:pt x="28184" y="468078"/>
                    </a:lnTo>
                    <a:lnTo>
                      <a:pt x="48987" y="447275"/>
                    </a:lnTo>
                    <a:cubicBezTo>
                      <a:pt x="56836" y="439436"/>
                      <a:pt x="59141" y="427720"/>
                      <a:pt x="54874" y="417433"/>
                    </a:cubicBezTo>
                    <a:cubicBezTo>
                      <a:pt x="50444" y="406689"/>
                      <a:pt x="40529" y="400050"/>
                      <a:pt x="29423" y="400050"/>
                    </a:cubicBezTo>
                    <a:lnTo>
                      <a:pt x="0" y="400050"/>
                    </a:lnTo>
                    <a:lnTo>
                      <a:pt x="0" y="266700"/>
                    </a:lnTo>
                    <a:lnTo>
                      <a:pt x="29423" y="266700"/>
                    </a:lnTo>
                    <a:cubicBezTo>
                      <a:pt x="40519" y="266700"/>
                      <a:pt x="50435" y="260061"/>
                      <a:pt x="54673" y="249784"/>
                    </a:cubicBezTo>
                    <a:cubicBezTo>
                      <a:pt x="59131" y="239030"/>
                      <a:pt x="56826" y="227324"/>
                      <a:pt x="48978" y="219475"/>
                    </a:cubicBezTo>
                    <a:lnTo>
                      <a:pt x="28175" y="198672"/>
                    </a:lnTo>
                    <a:lnTo>
                      <a:pt x="38100" y="188747"/>
                    </a:lnTo>
                    <a:lnTo>
                      <a:pt x="38100" y="57150"/>
                    </a:lnTo>
                    <a:lnTo>
                      <a:pt x="95250" y="57150"/>
                    </a:lnTo>
                    <a:lnTo>
                      <a:pt x="95250" y="131597"/>
                    </a:lnTo>
                    <a:lnTo>
                      <a:pt x="114300" y="112547"/>
                    </a:lnTo>
                    <a:close/>
                  </a:path>
                </a:pathLst>
              </a:custGeom>
              <a:solidFill>
                <a:schemeClr val="bg1"/>
              </a:solidFill>
              <a:ln w="9525" cap="flat">
                <a:noFill/>
                <a:prstDash val="solid"/>
                <a:miter/>
              </a:ln>
              <a:effectLst>
                <a:outerShdw blurRad="25400" dist="12700" dir="2700000" algn="tl" rotWithShape="0">
                  <a:prstClr val="black">
                    <a:alpha val="30000"/>
                  </a:prstClr>
                </a:outerShdw>
              </a:effectLst>
            </p:spPr>
            <p:txBody>
              <a:bodyPr rtlCol="0" anchor="ctr"/>
              <a:lstStyle/>
              <a:p>
                <a:endParaRPr lang="en-US">
                  <a:latin typeface="Arial Nova Cond" panose="020B0506020202020204" pitchFamily="34" charset="0"/>
                </a:endParaRPr>
              </a:p>
            </p:txBody>
          </p:sp>
          <p:sp>
            <p:nvSpPr>
              <p:cNvPr id="16" name="Freeform: Shape 192">
                <a:extLst>
                  <a:ext uri="{FF2B5EF4-FFF2-40B4-BE49-F238E27FC236}">
                    <a16:creationId xmlns:a16="http://schemas.microsoft.com/office/drawing/2014/main" id="{E1B36C4E-D873-4843-A64F-2DD899D069BA}"/>
                  </a:ext>
                </a:extLst>
              </p:cNvPr>
              <p:cNvSpPr/>
              <p:nvPr/>
            </p:nvSpPr>
            <p:spPr>
              <a:xfrm>
                <a:off x="4421760" y="3340208"/>
                <a:ext cx="255634" cy="278356"/>
              </a:xfrm>
              <a:custGeom>
                <a:avLst/>
                <a:gdLst>
                  <a:gd name="connsiteX0" fmla="*/ 703898 w 813511"/>
                  <a:gd name="connsiteY0" fmla="*/ 708660 h 885825"/>
                  <a:gd name="connsiteX1" fmla="*/ 740094 w 813511"/>
                  <a:gd name="connsiteY1" fmla="*/ 770573 h 885825"/>
                  <a:gd name="connsiteX2" fmla="*/ 775336 w 813511"/>
                  <a:gd name="connsiteY2" fmla="*/ 708660 h 885825"/>
                  <a:gd name="connsiteX3" fmla="*/ 255271 w 813511"/>
                  <a:gd name="connsiteY3" fmla="*/ 703898 h 885825"/>
                  <a:gd name="connsiteX4" fmla="*/ 520066 w 813511"/>
                  <a:gd name="connsiteY4" fmla="*/ 703898 h 885825"/>
                  <a:gd name="connsiteX5" fmla="*/ 534353 w 813511"/>
                  <a:gd name="connsiteY5" fmla="*/ 718186 h 885825"/>
                  <a:gd name="connsiteX6" fmla="*/ 520066 w 813511"/>
                  <a:gd name="connsiteY6" fmla="*/ 732473 h 885825"/>
                  <a:gd name="connsiteX7" fmla="*/ 255271 w 813511"/>
                  <a:gd name="connsiteY7" fmla="*/ 732473 h 885825"/>
                  <a:gd name="connsiteX8" fmla="*/ 240983 w 813511"/>
                  <a:gd name="connsiteY8" fmla="*/ 718186 h 885825"/>
                  <a:gd name="connsiteX9" fmla="*/ 255271 w 813511"/>
                  <a:gd name="connsiteY9" fmla="*/ 703898 h 885825"/>
                  <a:gd name="connsiteX10" fmla="*/ 117158 w 813511"/>
                  <a:gd name="connsiteY10" fmla="*/ 685800 h 885825"/>
                  <a:gd name="connsiteX11" fmla="*/ 117158 w 813511"/>
                  <a:gd name="connsiteY11" fmla="*/ 750570 h 885825"/>
                  <a:gd name="connsiteX12" fmla="*/ 181928 w 813511"/>
                  <a:gd name="connsiteY12" fmla="*/ 750570 h 885825"/>
                  <a:gd name="connsiteX13" fmla="*/ 181928 w 813511"/>
                  <a:gd name="connsiteY13" fmla="*/ 685800 h 885825"/>
                  <a:gd name="connsiteX14" fmla="*/ 102871 w 813511"/>
                  <a:gd name="connsiteY14" fmla="*/ 657225 h 885825"/>
                  <a:gd name="connsiteX15" fmla="*/ 196215 w 813511"/>
                  <a:gd name="connsiteY15" fmla="*/ 657225 h 885825"/>
                  <a:gd name="connsiteX16" fmla="*/ 210503 w 813511"/>
                  <a:gd name="connsiteY16" fmla="*/ 671513 h 885825"/>
                  <a:gd name="connsiteX17" fmla="*/ 210503 w 813511"/>
                  <a:gd name="connsiteY17" fmla="*/ 764858 h 885825"/>
                  <a:gd name="connsiteX18" fmla="*/ 196215 w 813511"/>
                  <a:gd name="connsiteY18" fmla="*/ 779145 h 885825"/>
                  <a:gd name="connsiteX19" fmla="*/ 102871 w 813511"/>
                  <a:gd name="connsiteY19" fmla="*/ 779145 h 885825"/>
                  <a:gd name="connsiteX20" fmla="*/ 88583 w 813511"/>
                  <a:gd name="connsiteY20" fmla="*/ 764858 h 885825"/>
                  <a:gd name="connsiteX21" fmla="*/ 88583 w 813511"/>
                  <a:gd name="connsiteY21" fmla="*/ 671513 h 885825"/>
                  <a:gd name="connsiteX22" fmla="*/ 102871 w 813511"/>
                  <a:gd name="connsiteY22" fmla="*/ 657225 h 885825"/>
                  <a:gd name="connsiteX23" fmla="*/ 255271 w 813511"/>
                  <a:gd name="connsiteY23" fmla="*/ 513398 h 885825"/>
                  <a:gd name="connsiteX24" fmla="*/ 520066 w 813511"/>
                  <a:gd name="connsiteY24" fmla="*/ 513398 h 885825"/>
                  <a:gd name="connsiteX25" fmla="*/ 534353 w 813511"/>
                  <a:gd name="connsiteY25" fmla="*/ 527686 h 885825"/>
                  <a:gd name="connsiteX26" fmla="*/ 520066 w 813511"/>
                  <a:gd name="connsiteY26" fmla="*/ 541973 h 885825"/>
                  <a:gd name="connsiteX27" fmla="*/ 255271 w 813511"/>
                  <a:gd name="connsiteY27" fmla="*/ 541973 h 885825"/>
                  <a:gd name="connsiteX28" fmla="*/ 240983 w 813511"/>
                  <a:gd name="connsiteY28" fmla="*/ 527686 h 885825"/>
                  <a:gd name="connsiteX29" fmla="*/ 255271 w 813511"/>
                  <a:gd name="connsiteY29" fmla="*/ 513398 h 885825"/>
                  <a:gd name="connsiteX30" fmla="*/ 195025 w 813511"/>
                  <a:gd name="connsiteY30" fmla="*/ 472440 h 885825"/>
                  <a:gd name="connsiteX31" fmla="*/ 205741 w 813511"/>
                  <a:gd name="connsiteY31" fmla="*/ 475298 h 885825"/>
                  <a:gd name="connsiteX32" fmla="*/ 208598 w 813511"/>
                  <a:gd name="connsiteY32" fmla="*/ 495300 h 885825"/>
                  <a:gd name="connsiteX33" fmla="*/ 145733 w 813511"/>
                  <a:gd name="connsiteY33" fmla="*/ 577215 h 885825"/>
                  <a:gd name="connsiteX34" fmla="*/ 134303 w 813511"/>
                  <a:gd name="connsiteY34" fmla="*/ 582930 h 885825"/>
                  <a:gd name="connsiteX35" fmla="*/ 122873 w 813511"/>
                  <a:gd name="connsiteY35" fmla="*/ 577215 h 885825"/>
                  <a:gd name="connsiteX36" fmla="*/ 91441 w 813511"/>
                  <a:gd name="connsiteY36" fmla="*/ 536258 h 885825"/>
                  <a:gd name="connsiteX37" fmla="*/ 94298 w 813511"/>
                  <a:gd name="connsiteY37" fmla="*/ 516255 h 885825"/>
                  <a:gd name="connsiteX38" fmla="*/ 114301 w 813511"/>
                  <a:gd name="connsiteY38" fmla="*/ 519113 h 885825"/>
                  <a:gd name="connsiteX39" fmla="*/ 134303 w 813511"/>
                  <a:gd name="connsiteY39" fmla="*/ 544830 h 885825"/>
                  <a:gd name="connsiteX40" fmla="*/ 185738 w 813511"/>
                  <a:gd name="connsiteY40" fmla="*/ 478155 h 885825"/>
                  <a:gd name="connsiteX41" fmla="*/ 195025 w 813511"/>
                  <a:gd name="connsiteY41" fmla="*/ 472440 h 885825"/>
                  <a:gd name="connsiteX42" fmla="*/ 255271 w 813511"/>
                  <a:gd name="connsiteY42" fmla="*/ 322898 h 885825"/>
                  <a:gd name="connsiteX43" fmla="*/ 520066 w 813511"/>
                  <a:gd name="connsiteY43" fmla="*/ 322898 h 885825"/>
                  <a:gd name="connsiteX44" fmla="*/ 534353 w 813511"/>
                  <a:gd name="connsiteY44" fmla="*/ 337186 h 885825"/>
                  <a:gd name="connsiteX45" fmla="*/ 520066 w 813511"/>
                  <a:gd name="connsiteY45" fmla="*/ 351473 h 885825"/>
                  <a:gd name="connsiteX46" fmla="*/ 255271 w 813511"/>
                  <a:gd name="connsiteY46" fmla="*/ 351473 h 885825"/>
                  <a:gd name="connsiteX47" fmla="*/ 240983 w 813511"/>
                  <a:gd name="connsiteY47" fmla="*/ 337186 h 885825"/>
                  <a:gd name="connsiteX48" fmla="*/ 255271 w 813511"/>
                  <a:gd name="connsiteY48" fmla="*/ 322898 h 885825"/>
                  <a:gd name="connsiteX49" fmla="*/ 195025 w 813511"/>
                  <a:gd name="connsiteY49" fmla="*/ 281940 h 885825"/>
                  <a:gd name="connsiteX50" fmla="*/ 205741 w 813511"/>
                  <a:gd name="connsiteY50" fmla="*/ 284798 h 885825"/>
                  <a:gd name="connsiteX51" fmla="*/ 208598 w 813511"/>
                  <a:gd name="connsiteY51" fmla="*/ 304800 h 885825"/>
                  <a:gd name="connsiteX52" fmla="*/ 145733 w 813511"/>
                  <a:gd name="connsiteY52" fmla="*/ 386715 h 885825"/>
                  <a:gd name="connsiteX53" fmla="*/ 134303 w 813511"/>
                  <a:gd name="connsiteY53" fmla="*/ 392430 h 885825"/>
                  <a:gd name="connsiteX54" fmla="*/ 122873 w 813511"/>
                  <a:gd name="connsiteY54" fmla="*/ 386715 h 885825"/>
                  <a:gd name="connsiteX55" fmla="*/ 91441 w 813511"/>
                  <a:gd name="connsiteY55" fmla="*/ 345758 h 885825"/>
                  <a:gd name="connsiteX56" fmla="*/ 94298 w 813511"/>
                  <a:gd name="connsiteY56" fmla="*/ 325755 h 885825"/>
                  <a:gd name="connsiteX57" fmla="*/ 114301 w 813511"/>
                  <a:gd name="connsiteY57" fmla="*/ 328613 h 885825"/>
                  <a:gd name="connsiteX58" fmla="*/ 134303 w 813511"/>
                  <a:gd name="connsiteY58" fmla="*/ 354330 h 885825"/>
                  <a:gd name="connsiteX59" fmla="*/ 185738 w 813511"/>
                  <a:gd name="connsiteY59" fmla="*/ 287655 h 885825"/>
                  <a:gd name="connsiteX60" fmla="*/ 195025 w 813511"/>
                  <a:gd name="connsiteY60" fmla="*/ 281940 h 885825"/>
                  <a:gd name="connsiteX61" fmla="*/ 693421 w 813511"/>
                  <a:gd name="connsiteY61" fmla="*/ 271462 h 885825"/>
                  <a:gd name="connsiteX62" fmla="*/ 693421 w 813511"/>
                  <a:gd name="connsiteY62" fmla="*/ 679133 h 885825"/>
                  <a:gd name="connsiteX63" fmla="*/ 786766 w 813511"/>
                  <a:gd name="connsiteY63" fmla="*/ 679133 h 885825"/>
                  <a:gd name="connsiteX64" fmla="*/ 786766 w 813511"/>
                  <a:gd name="connsiteY64" fmla="*/ 271462 h 885825"/>
                  <a:gd name="connsiteX65" fmla="*/ 740094 w 813511"/>
                  <a:gd name="connsiteY65" fmla="*/ 182880 h 885825"/>
                  <a:gd name="connsiteX66" fmla="*/ 693421 w 813511"/>
                  <a:gd name="connsiteY66" fmla="*/ 229553 h 885825"/>
                  <a:gd name="connsiteX67" fmla="*/ 693421 w 813511"/>
                  <a:gd name="connsiteY67" fmla="*/ 242887 h 885825"/>
                  <a:gd name="connsiteX68" fmla="*/ 786766 w 813511"/>
                  <a:gd name="connsiteY68" fmla="*/ 242887 h 885825"/>
                  <a:gd name="connsiteX69" fmla="*/ 786766 w 813511"/>
                  <a:gd name="connsiteY69" fmla="*/ 229553 h 885825"/>
                  <a:gd name="connsiteX70" fmla="*/ 740094 w 813511"/>
                  <a:gd name="connsiteY70" fmla="*/ 182880 h 885825"/>
                  <a:gd name="connsiteX71" fmla="*/ 740094 w 813511"/>
                  <a:gd name="connsiteY71" fmla="*/ 154305 h 885825"/>
                  <a:gd name="connsiteX72" fmla="*/ 813436 w 813511"/>
                  <a:gd name="connsiteY72" fmla="*/ 229553 h 885825"/>
                  <a:gd name="connsiteX73" fmla="*/ 813436 w 813511"/>
                  <a:gd name="connsiteY73" fmla="*/ 694373 h 885825"/>
                  <a:gd name="connsiteX74" fmla="*/ 813436 w 813511"/>
                  <a:gd name="connsiteY74" fmla="*/ 698183 h 885825"/>
                  <a:gd name="connsiteX75" fmla="*/ 813436 w 813511"/>
                  <a:gd name="connsiteY75" fmla="*/ 699135 h 885825"/>
                  <a:gd name="connsiteX76" fmla="*/ 812484 w 813511"/>
                  <a:gd name="connsiteY76" fmla="*/ 701040 h 885825"/>
                  <a:gd name="connsiteX77" fmla="*/ 812484 w 813511"/>
                  <a:gd name="connsiteY77" fmla="*/ 701992 h 885825"/>
                  <a:gd name="connsiteX78" fmla="*/ 751523 w 813511"/>
                  <a:gd name="connsiteY78" fmla="*/ 806767 h 885825"/>
                  <a:gd name="connsiteX79" fmla="*/ 739141 w 813511"/>
                  <a:gd name="connsiteY79" fmla="*/ 813435 h 885825"/>
                  <a:gd name="connsiteX80" fmla="*/ 726759 w 813511"/>
                  <a:gd name="connsiteY80" fmla="*/ 806767 h 885825"/>
                  <a:gd name="connsiteX81" fmla="*/ 665798 w 813511"/>
                  <a:gd name="connsiteY81" fmla="*/ 701992 h 885825"/>
                  <a:gd name="connsiteX82" fmla="*/ 665798 w 813511"/>
                  <a:gd name="connsiteY82" fmla="*/ 701040 h 885825"/>
                  <a:gd name="connsiteX83" fmla="*/ 664846 w 813511"/>
                  <a:gd name="connsiteY83" fmla="*/ 699135 h 885825"/>
                  <a:gd name="connsiteX84" fmla="*/ 664846 w 813511"/>
                  <a:gd name="connsiteY84" fmla="*/ 698183 h 885825"/>
                  <a:gd name="connsiteX85" fmla="*/ 664846 w 813511"/>
                  <a:gd name="connsiteY85" fmla="*/ 694373 h 885825"/>
                  <a:gd name="connsiteX86" fmla="*/ 664846 w 813511"/>
                  <a:gd name="connsiteY86" fmla="*/ 229553 h 885825"/>
                  <a:gd name="connsiteX87" fmla="*/ 740094 w 813511"/>
                  <a:gd name="connsiteY87" fmla="*/ 154305 h 885825"/>
                  <a:gd name="connsiteX88" fmla="*/ 28575 w 813511"/>
                  <a:gd name="connsiteY88" fmla="*/ 136208 h 885825"/>
                  <a:gd name="connsiteX89" fmla="*/ 28575 w 813511"/>
                  <a:gd name="connsiteY89" fmla="*/ 857250 h 885825"/>
                  <a:gd name="connsiteX90" fmla="*/ 592455 w 813511"/>
                  <a:gd name="connsiteY90" fmla="*/ 857250 h 885825"/>
                  <a:gd name="connsiteX91" fmla="*/ 592455 w 813511"/>
                  <a:gd name="connsiteY91" fmla="*/ 136208 h 885825"/>
                  <a:gd name="connsiteX92" fmla="*/ 466725 w 813511"/>
                  <a:gd name="connsiteY92" fmla="*/ 136208 h 885825"/>
                  <a:gd name="connsiteX93" fmla="*/ 466725 w 813511"/>
                  <a:gd name="connsiteY93" fmla="*/ 137160 h 885825"/>
                  <a:gd name="connsiteX94" fmla="*/ 470535 w 813511"/>
                  <a:gd name="connsiteY94" fmla="*/ 147638 h 885825"/>
                  <a:gd name="connsiteX95" fmla="*/ 473393 w 813511"/>
                  <a:gd name="connsiteY95" fmla="*/ 158115 h 885825"/>
                  <a:gd name="connsiteX96" fmla="*/ 474345 w 813511"/>
                  <a:gd name="connsiteY96" fmla="*/ 160973 h 885825"/>
                  <a:gd name="connsiteX97" fmla="*/ 475298 w 813511"/>
                  <a:gd name="connsiteY97" fmla="*/ 169545 h 885825"/>
                  <a:gd name="connsiteX98" fmla="*/ 475298 w 813511"/>
                  <a:gd name="connsiteY98" fmla="*/ 172403 h 885825"/>
                  <a:gd name="connsiteX99" fmla="*/ 476250 w 813511"/>
                  <a:gd name="connsiteY99" fmla="*/ 183833 h 885825"/>
                  <a:gd name="connsiteX100" fmla="*/ 461963 w 813511"/>
                  <a:gd name="connsiteY100" fmla="*/ 198120 h 885825"/>
                  <a:gd name="connsiteX101" fmla="*/ 160020 w 813511"/>
                  <a:gd name="connsiteY101" fmla="*/ 198120 h 885825"/>
                  <a:gd name="connsiteX102" fmla="*/ 145733 w 813511"/>
                  <a:gd name="connsiteY102" fmla="*/ 183833 h 885825"/>
                  <a:gd name="connsiteX103" fmla="*/ 146685 w 813511"/>
                  <a:gd name="connsiteY103" fmla="*/ 172403 h 885825"/>
                  <a:gd name="connsiteX104" fmla="*/ 146685 w 813511"/>
                  <a:gd name="connsiteY104" fmla="*/ 169545 h 885825"/>
                  <a:gd name="connsiteX105" fmla="*/ 147638 w 813511"/>
                  <a:gd name="connsiteY105" fmla="*/ 160973 h 885825"/>
                  <a:gd name="connsiteX106" fmla="*/ 148590 w 813511"/>
                  <a:gd name="connsiteY106" fmla="*/ 158115 h 885825"/>
                  <a:gd name="connsiteX107" fmla="*/ 154305 w 813511"/>
                  <a:gd name="connsiteY107" fmla="*/ 137160 h 885825"/>
                  <a:gd name="connsiteX108" fmla="*/ 154305 w 813511"/>
                  <a:gd name="connsiteY108" fmla="*/ 136208 h 885825"/>
                  <a:gd name="connsiteX109" fmla="*/ 312420 w 813511"/>
                  <a:gd name="connsiteY109" fmla="*/ 28575 h 885825"/>
                  <a:gd name="connsiteX110" fmla="*/ 274320 w 813511"/>
                  <a:gd name="connsiteY110" fmla="*/ 66675 h 885825"/>
                  <a:gd name="connsiteX111" fmla="*/ 274320 w 813511"/>
                  <a:gd name="connsiteY111" fmla="*/ 67628 h 885825"/>
                  <a:gd name="connsiteX112" fmla="*/ 261938 w 813511"/>
                  <a:gd name="connsiteY112" fmla="*/ 81915 h 885825"/>
                  <a:gd name="connsiteX113" fmla="*/ 190500 w 813511"/>
                  <a:gd name="connsiteY113" fmla="*/ 130493 h 885825"/>
                  <a:gd name="connsiteX114" fmla="*/ 175260 w 813511"/>
                  <a:gd name="connsiteY114" fmla="*/ 170498 h 885825"/>
                  <a:gd name="connsiteX115" fmla="*/ 449580 w 813511"/>
                  <a:gd name="connsiteY115" fmla="*/ 170498 h 885825"/>
                  <a:gd name="connsiteX116" fmla="*/ 434340 w 813511"/>
                  <a:gd name="connsiteY116" fmla="*/ 130493 h 885825"/>
                  <a:gd name="connsiteX117" fmla="*/ 362903 w 813511"/>
                  <a:gd name="connsiteY117" fmla="*/ 82868 h 885825"/>
                  <a:gd name="connsiteX118" fmla="*/ 350520 w 813511"/>
                  <a:gd name="connsiteY118" fmla="*/ 68580 h 885825"/>
                  <a:gd name="connsiteX119" fmla="*/ 350520 w 813511"/>
                  <a:gd name="connsiteY119" fmla="*/ 66675 h 885825"/>
                  <a:gd name="connsiteX120" fmla="*/ 312420 w 813511"/>
                  <a:gd name="connsiteY120" fmla="*/ 28575 h 885825"/>
                  <a:gd name="connsiteX121" fmla="*/ 310515 w 813511"/>
                  <a:gd name="connsiteY121" fmla="*/ 0 h 885825"/>
                  <a:gd name="connsiteX122" fmla="*/ 376238 w 813511"/>
                  <a:gd name="connsiteY122" fmla="*/ 56197 h 885825"/>
                  <a:gd name="connsiteX123" fmla="*/ 451485 w 813511"/>
                  <a:gd name="connsiteY123" fmla="*/ 107633 h 885825"/>
                  <a:gd name="connsiteX124" fmla="*/ 607695 w 813511"/>
                  <a:gd name="connsiteY124" fmla="*/ 107633 h 885825"/>
                  <a:gd name="connsiteX125" fmla="*/ 621983 w 813511"/>
                  <a:gd name="connsiteY125" fmla="*/ 121920 h 885825"/>
                  <a:gd name="connsiteX126" fmla="*/ 621983 w 813511"/>
                  <a:gd name="connsiteY126" fmla="*/ 871538 h 885825"/>
                  <a:gd name="connsiteX127" fmla="*/ 607695 w 813511"/>
                  <a:gd name="connsiteY127" fmla="*/ 885825 h 885825"/>
                  <a:gd name="connsiteX128" fmla="*/ 14288 w 813511"/>
                  <a:gd name="connsiteY128" fmla="*/ 885825 h 885825"/>
                  <a:gd name="connsiteX129" fmla="*/ 0 w 813511"/>
                  <a:gd name="connsiteY129" fmla="*/ 871538 h 885825"/>
                  <a:gd name="connsiteX130" fmla="*/ 0 w 813511"/>
                  <a:gd name="connsiteY130" fmla="*/ 121920 h 885825"/>
                  <a:gd name="connsiteX131" fmla="*/ 14288 w 813511"/>
                  <a:gd name="connsiteY131" fmla="*/ 107633 h 885825"/>
                  <a:gd name="connsiteX132" fmla="*/ 169545 w 813511"/>
                  <a:gd name="connsiteY132" fmla="*/ 107633 h 885825"/>
                  <a:gd name="connsiteX133" fmla="*/ 244793 w 813511"/>
                  <a:gd name="connsiteY133" fmla="*/ 56197 h 885825"/>
                  <a:gd name="connsiteX134" fmla="*/ 310515 w 813511"/>
                  <a:gd name="connsiteY134"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813511" h="885825">
                    <a:moveTo>
                      <a:pt x="703898" y="708660"/>
                    </a:moveTo>
                    <a:lnTo>
                      <a:pt x="740094" y="770573"/>
                    </a:lnTo>
                    <a:lnTo>
                      <a:pt x="775336" y="708660"/>
                    </a:lnTo>
                    <a:close/>
                    <a:moveTo>
                      <a:pt x="255271" y="703898"/>
                    </a:moveTo>
                    <a:lnTo>
                      <a:pt x="520066" y="703898"/>
                    </a:lnTo>
                    <a:cubicBezTo>
                      <a:pt x="527686" y="703898"/>
                      <a:pt x="534353" y="710565"/>
                      <a:pt x="534353" y="718186"/>
                    </a:cubicBezTo>
                    <a:cubicBezTo>
                      <a:pt x="534353" y="725805"/>
                      <a:pt x="527686" y="732473"/>
                      <a:pt x="520066" y="732473"/>
                    </a:cubicBezTo>
                    <a:lnTo>
                      <a:pt x="255271" y="732473"/>
                    </a:lnTo>
                    <a:cubicBezTo>
                      <a:pt x="247651" y="732473"/>
                      <a:pt x="240983" y="725805"/>
                      <a:pt x="240983" y="718186"/>
                    </a:cubicBezTo>
                    <a:cubicBezTo>
                      <a:pt x="240983" y="710565"/>
                      <a:pt x="247651" y="703898"/>
                      <a:pt x="255271" y="703898"/>
                    </a:cubicBezTo>
                    <a:close/>
                    <a:moveTo>
                      <a:pt x="117158" y="685800"/>
                    </a:moveTo>
                    <a:lnTo>
                      <a:pt x="117158" y="750570"/>
                    </a:lnTo>
                    <a:lnTo>
                      <a:pt x="181928" y="750570"/>
                    </a:lnTo>
                    <a:lnTo>
                      <a:pt x="181928" y="685800"/>
                    </a:lnTo>
                    <a:close/>
                    <a:moveTo>
                      <a:pt x="102871" y="657225"/>
                    </a:moveTo>
                    <a:lnTo>
                      <a:pt x="196215" y="657225"/>
                    </a:lnTo>
                    <a:cubicBezTo>
                      <a:pt x="204788" y="657225"/>
                      <a:pt x="210503" y="663892"/>
                      <a:pt x="210503" y="671513"/>
                    </a:cubicBezTo>
                    <a:lnTo>
                      <a:pt x="210503" y="764858"/>
                    </a:lnTo>
                    <a:cubicBezTo>
                      <a:pt x="210503" y="772477"/>
                      <a:pt x="203836" y="779145"/>
                      <a:pt x="196215" y="779145"/>
                    </a:cubicBezTo>
                    <a:lnTo>
                      <a:pt x="102871" y="779145"/>
                    </a:lnTo>
                    <a:cubicBezTo>
                      <a:pt x="95251" y="779145"/>
                      <a:pt x="88583" y="772477"/>
                      <a:pt x="88583" y="764858"/>
                    </a:cubicBezTo>
                    <a:lnTo>
                      <a:pt x="88583" y="671513"/>
                    </a:lnTo>
                    <a:cubicBezTo>
                      <a:pt x="88583" y="663892"/>
                      <a:pt x="95251" y="657225"/>
                      <a:pt x="102871" y="657225"/>
                    </a:cubicBezTo>
                    <a:close/>
                    <a:moveTo>
                      <a:pt x="255271" y="513398"/>
                    </a:moveTo>
                    <a:lnTo>
                      <a:pt x="520066" y="513398"/>
                    </a:lnTo>
                    <a:cubicBezTo>
                      <a:pt x="527686" y="513398"/>
                      <a:pt x="534353" y="520065"/>
                      <a:pt x="534353" y="527686"/>
                    </a:cubicBezTo>
                    <a:cubicBezTo>
                      <a:pt x="534353" y="535305"/>
                      <a:pt x="527686" y="541973"/>
                      <a:pt x="520066" y="541973"/>
                    </a:cubicBezTo>
                    <a:lnTo>
                      <a:pt x="255271" y="541973"/>
                    </a:lnTo>
                    <a:cubicBezTo>
                      <a:pt x="247651" y="541973"/>
                      <a:pt x="240983" y="535305"/>
                      <a:pt x="240983" y="527686"/>
                    </a:cubicBezTo>
                    <a:cubicBezTo>
                      <a:pt x="240983" y="520065"/>
                      <a:pt x="247651" y="513398"/>
                      <a:pt x="255271" y="513398"/>
                    </a:cubicBezTo>
                    <a:close/>
                    <a:moveTo>
                      <a:pt x="195025" y="472440"/>
                    </a:moveTo>
                    <a:cubicBezTo>
                      <a:pt x="198597" y="471964"/>
                      <a:pt x="202407" y="472917"/>
                      <a:pt x="205741" y="475298"/>
                    </a:cubicBezTo>
                    <a:cubicBezTo>
                      <a:pt x="212408" y="480060"/>
                      <a:pt x="213361" y="488633"/>
                      <a:pt x="208598" y="495300"/>
                    </a:cubicBezTo>
                    <a:lnTo>
                      <a:pt x="145733" y="577215"/>
                    </a:lnTo>
                    <a:cubicBezTo>
                      <a:pt x="142876" y="581025"/>
                      <a:pt x="139066" y="582930"/>
                      <a:pt x="134303" y="582930"/>
                    </a:cubicBezTo>
                    <a:cubicBezTo>
                      <a:pt x="129541" y="582930"/>
                      <a:pt x="125731" y="581025"/>
                      <a:pt x="122873" y="577215"/>
                    </a:cubicBezTo>
                    <a:lnTo>
                      <a:pt x="91441" y="536258"/>
                    </a:lnTo>
                    <a:cubicBezTo>
                      <a:pt x="86678" y="529590"/>
                      <a:pt x="87631" y="521018"/>
                      <a:pt x="94298" y="516255"/>
                    </a:cubicBezTo>
                    <a:cubicBezTo>
                      <a:pt x="100966" y="511493"/>
                      <a:pt x="109538" y="512445"/>
                      <a:pt x="114301" y="519113"/>
                    </a:cubicBezTo>
                    <a:lnTo>
                      <a:pt x="134303" y="544830"/>
                    </a:lnTo>
                    <a:lnTo>
                      <a:pt x="185738" y="478155"/>
                    </a:lnTo>
                    <a:cubicBezTo>
                      <a:pt x="188120" y="474822"/>
                      <a:pt x="191453" y="472917"/>
                      <a:pt x="195025" y="472440"/>
                    </a:cubicBezTo>
                    <a:close/>
                    <a:moveTo>
                      <a:pt x="255271" y="322898"/>
                    </a:moveTo>
                    <a:lnTo>
                      <a:pt x="520066" y="322898"/>
                    </a:lnTo>
                    <a:cubicBezTo>
                      <a:pt x="527686" y="322898"/>
                      <a:pt x="534353" y="329565"/>
                      <a:pt x="534353" y="337186"/>
                    </a:cubicBezTo>
                    <a:cubicBezTo>
                      <a:pt x="534353" y="344805"/>
                      <a:pt x="527686" y="351473"/>
                      <a:pt x="520066" y="351473"/>
                    </a:cubicBezTo>
                    <a:lnTo>
                      <a:pt x="255271" y="351473"/>
                    </a:lnTo>
                    <a:cubicBezTo>
                      <a:pt x="247651" y="351473"/>
                      <a:pt x="240983" y="344805"/>
                      <a:pt x="240983" y="337186"/>
                    </a:cubicBezTo>
                    <a:cubicBezTo>
                      <a:pt x="240983" y="329565"/>
                      <a:pt x="247651" y="322898"/>
                      <a:pt x="255271" y="322898"/>
                    </a:cubicBezTo>
                    <a:close/>
                    <a:moveTo>
                      <a:pt x="195025" y="281940"/>
                    </a:moveTo>
                    <a:cubicBezTo>
                      <a:pt x="198597" y="281464"/>
                      <a:pt x="202407" y="282416"/>
                      <a:pt x="205741" y="284798"/>
                    </a:cubicBezTo>
                    <a:cubicBezTo>
                      <a:pt x="212408" y="289560"/>
                      <a:pt x="213361" y="298133"/>
                      <a:pt x="208598" y="304800"/>
                    </a:cubicBezTo>
                    <a:lnTo>
                      <a:pt x="145733" y="386715"/>
                    </a:lnTo>
                    <a:cubicBezTo>
                      <a:pt x="142876" y="390525"/>
                      <a:pt x="139066" y="392430"/>
                      <a:pt x="134303" y="392430"/>
                    </a:cubicBezTo>
                    <a:cubicBezTo>
                      <a:pt x="129541" y="392430"/>
                      <a:pt x="125731" y="390525"/>
                      <a:pt x="122873" y="386715"/>
                    </a:cubicBezTo>
                    <a:lnTo>
                      <a:pt x="91441" y="345758"/>
                    </a:lnTo>
                    <a:cubicBezTo>
                      <a:pt x="86678" y="339090"/>
                      <a:pt x="87631" y="330518"/>
                      <a:pt x="94298" y="325755"/>
                    </a:cubicBezTo>
                    <a:cubicBezTo>
                      <a:pt x="100966" y="320993"/>
                      <a:pt x="109538" y="321945"/>
                      <a:pt x="114301" y="328613"/>
                    </a:cubicBezTo>
                    <a:lnTo>
                      <a:pt x="134303" y="354330"/>
                    </a:lnTo>
                    <a:lnTo>
                      <a:pt x="185738" y="287655"/>
                    </a:lnTo>
                    <a:cubicBezTo>
                      <a:pt x="188120" y="284321"/>
                      <a:pt x="191453" y="282416"/>
                      <a:pt x="195025" y="281940"/>
                    </a:cubicBezTo>
                    <a:close/>
                    <a:moveTo>
                      <a:pt x="693421" y="271462"/>
                    </a:moveTo>
                    <a:lnTo>
                      <a:pt x="693421" y="679133"/>
                    </a:lnTo>
                    <a:lnTo>
                      <a:pt x="786766" y="679133"/>
                    </a:lnTo>
                    <a:lnTo>
                      <a:pt x="786766" y="271462"/>
                    </a:lnTo>
                    <a:close/>
                    <a:moveTo>
                      <a:pt x="740094" y="182880"/>
                    </a:moveTo>
                    <a:cubicBezTo>
                      <a:pt x="714376" y="182880"/>
                      <a:pt x="693421" y="203835"/>
                      <a:pt x="693421" y="229553"/>
                    </a:cubicBezTo>
                    <a:lnTo>
                      <a:pt x="693421" y="242887"/>
                    </a:lnTo>
                    <a:lnTo>
                      <a:pt x="786766" y="242887"/>
                    </a:lnTo>
                    <a:lnTo>
                      <a:pt x="786766" y="229553"/>
                    </a:lnTo>
                    <a:cubicBezTo>
                      <a:pt x="786766" y="203835"/>
                      <a:pt x="765811" y="182880"/>
                      <a:pt x="740094" y="182880"/>
                    </a:cubicBezTo>
                    <a:close/>
                    <a:moveTo>
                      <a:pt x="740094" y="154305"/>
                    </a:moveTo>
                    <a:cubicBezTo>
                      <a:pt x="781051" y="154305"/>
                      <a:pt x="815341" y="188595"/>
                      <a:pt x="813436" y="229553"/>
                    </a:cubicBezTo>
                    <a:lnTo>
                      <a:pt x="813436" y="694373"/>
                    </a:lnTo>
                    <a:cubicBezTo>
                      <a:pt x="813436" y="696278"/>
                      <a:pt x="813436" y="697230"/>
                      <a:pt x="813436" y="698183"/>
                    </a:cubicBezTo>
                    <a:cubicBezTo>
                      <a:pt x="813436" y="698183"/>
                      <a:pt x="813436" y="699135"/>
                      <a:pt x="813436" y="699135"/>
                    </a:cubicBezTo>
                    <a:cubicBezTo>
                      <a:pt x="813436" y="699135"/>
                      <a:pt x="812484" y="700088"/>
                      <a:pt x="812484" y="701040"/>
                    </a:cubicBezTo>
                    <a:cubicBezTo>
                      <a:pt x="812484" y="701992"/>
                      <a:pt x="812484" y="701992"/>
                      <a:pt x="812484" y="701992"/>
                    </a:cubicBezTo>
                    <a:lnTo>
                      <a:pt x="751523" y="806767"/>
                    </a:lnTo>
                    <a:cubicBezTo>
                      <a:pt x="748666" y="810578"/>
                      <a:pt x="743904" y="813435"/>
                      <a:pt x="739141" y="813435"/>
                    </a:cubicBezTo>
                    <a:cubicBezTo>
                      <a:pt x="734379" y="813435"/>
                      <a:pt x="729616" y="811530"/>
                      <a:pt x="726759" y="806767"/>
                    </a:cubicBezTo>
                    <a:lnTo>
                      <a:pt x="665798" y="701992"/>
                    </a:lnTo>
                    <a:cubicBezTo>
                      <a:pt x="665798" y="701040"/>
                      <a:pt x="665798" y="701040"/>
                      <a:pt x="665798" y="701040"/>
                    </a:cubicBezTo>
                    <a:cubicBezTo>
                      <a:pt x="665798" y="701040"/>
                      <a:pt x="664846" y="700088"/>
                      <a:pt x="664846" y="699135"/>
                    </a:cubicBezTo>
                    <a:cubicBezTo>
                      <a:pt x="664846" y="699135"/>
                      <a:pt x="664846" y="698183"/>
                      <a:pt x="664846" y="698183"/>
                    </a:cubicBezTo>
                    <a:cubicBezTo>
                      <a:pt x="664846" y="696278"/>
                      <a:pt x="664846" y="695325"/>
                      <a:pt x="664846" y="694373"/>
                    </a:cubicBezTo>
                    <a:lnTo>
                      <a:pt x="664846" y="229553"/>
                    </a:lnTo>
                    <a:cubicBezTo>
                      <a:pt x="664846" y="187643"/>
                      <a:pt x="699136" y="154305"/>
                      <a:pt x="740094" y="154305"/>
                    </a:cubicBezTo>
                    <a:close/>
                    <a:moveTo>
                      <a:pt x="28575" y="136208"/>
                    </a:moveTo>
                    <a:lnTo>
                      <a:pt x="28575" y="857250"/>
                    </a:lnTo>
                    <a:lnTo>
                      <a:pt x="592455" y="857250"/>
                    </a:lnTo>
                    <a:lnTo>
                      <a:pt x="592455" y="136208"/>
                    </a:lnTo>
                    <a:lnTo>
                      <a:pt x="466725" y="136208"/>
                    </a:lnTo>
                    <a:cubicBezTo>
                      <a:pt x="466725" y="136208"/>
                      <a:pt x="466725" y="137160"/>
                      <a:pt x="466725" y="137160"/>
                    </a:cubicBezTo>
                    <a:cubicBezTo>
                      <a:pt x="468630" y="140970"/>
                      <a:pt x="469583" y="143828"/>
                      <a:pt x="470535" y="147638"/>
                    </a:cubicBezTo>
                    <a:cubicBezTo>
                      <a:pt x="471488" y="150495"/>
                      <a:pt x="472440" y="154305"/>
                      <a:pt x="473393" y="158115"/>
                    </a:cubicBezTo>
                    <a:cubicBezTo>
                      <a:pt x="474345" y="159068"/>
                      <a:pt x="474345" y="160020"/>
                      <a:pt x="474345" y="160973"/>
                    </a:cubicBezTo>
                    <a:cubicBezTo>
                      <a:pt x="474345" y="163830"/>
                      <a:pt x="475298" y="166688"/>
                      <a:pt x="475298" y="169545"/>
                    </a:cubicBezTo>
                    <a:cubicBezTo>
                      <a:pt x="475298" y="170498"/>
                      <a:pt x="475298" y="171450"/>
                      <a:pt x="475298" y="172403"/>
                    </a:cubicBezTo>
                    <a:cubicBezTo>
                      <a:pt x="476250" y="176213"/>
                      <a:pt x="476250" y="180023"/>
                      <a:pt x="476250" y="183833"/>
                    </a:cubicBezTo>
                    <a:cubicBezTo>
                      <a:pt x="476250" y="191453"/>
                      <a:pt x="469583" y="198120"/>
                      <a:pt x="461963" y="198120"/>
                    </a:cubicBezTo>
                    <a:lnTo>
                      <a:pt x="160020" y="198120"/>
                    </a:lnTo>
                    <a:cubicBezTo>
                      <a:pt x="152400" y="198120"/>
                      <a:pt x="145733" y="191453"/>
                      <a:pt x="145733" y="183833"/>
                    </a:cubicBezTo>
                    <a:cubicBezTo>
                      <a:pt x="145733" y="180023"/>
                      <a:pt x="146685" y="176213"/>
                      <a:pt x="146685" y="172403"/>
                    </a:cubicBezTo>
                    <a:cubicBezTo>
                      <a:pt x="146685" y="171450"/>
                      <a:pt x="146685" y="170498"/>
                      <a:pt x="146685" y="169545"/>
                    </a:cubicBezTo>
                    <a:cubicBezTo>
                      <a:pt x="146685" y="166688"/>
                      <a:pt x="147638" y="163830"/>
                      <a:pt x="147638" y="160973"/>
                    </a:cubicBezTo>
                    <a:cubicBezTo>
                      <a:pt x="148590" y="160020"/>
                      <a:pt x="148590" y="159068"/>
                      <a:pt x="148590" y="158115"/>
                    </a:cubicBezTo>
                    <a:cubicBezTo>
                      <a:pt x="149543" y="151448"/>
                      <a:pt x="151448" y="143828"/>
                      <a:pt x="154305" y="137160"/>
                    </a:cubicBezTo>
                    <a:cubicBezTo>
                      <a:pt x="154305" y="137160"/>
                      <a:pt x="154305" y="136208"/>
                      <a:pt x="154305" y="136208"/>
                    </a:cubicBezTo>
                    <a:close/>
                    <a:moveTo>
                      <a:pt x="312420" y="28575"/>
                    </a:moveTo>
                    <a:cubicBezTo>
                      <a:pt x="291465" y="28575"/>
                      <a:pt x="274320" y="45720"/>
                      <a:pt x="274320" y="66675"/>
                    </a:cubicBezTo>
                    <a:lnTo>
                      <a:pt x="274320" y="67628"/>
                    </a:lnTo>
                    <a:cubicBezTo>
                      <a:pt x="274320" y="74295"/>
                      <a:pt x="268605" y="80963"/>
                      <a:pt x="261938" y="81915"/>
                    </a:cubicBezTo>
                    <a:cubicBezTo>
                      <a:pt x="232410" y="86678"/>
                      <a:pt x="205740" y="103823"/>
                      <a:pt x="190500" y="130493"/>
                    </a:cubicBezTo>
                    <a:cubicBezTo>
                      <a:pt x="181928" y="142875"/>
                      <a:pt x="177165" y="156210"/>
                      <a:pt x="175260" y="170498"/>
                    </a:cubicBezTo>
                    <a:lnTo>
                      <a:pt x="449580" y="170498"/>
                    </a:lnTo>
                    <a:cubicBezTo>
                      <a:pt x="446723" y="156210"/>
                      <a:pt x="441960" y="142875"/>
                      <a:pt x="434340" y="130493"/>
                    </a:cubicBezTo>
                    <a:cubicBezTo>
                      <a:pt x="418148" y="104775"/>
                      <a:pt x="392430" y="87630"/>
                      <a:pt x="362903" y="82868"/>
                    </a:cubicBezTo>
                    <a:cubicBezTo>
                      <a:pt x="355283" y="81915"/>
                      <a:pt x="350520" y="75248"/>
                      <a:pt x="350520" y="68580"/>
                    </a:cubicBezTo>
                    <a:cubicBezTo>
                      <a:pt x="350520" y="67628"/>
                      <a:pt x="350520" y="66675"/>
                      <a:pt x="350520" y="66675"/>
                    </a:cubicBezTo>
                    <a:cubicBezTo>
                      <a:pt x="350520" y="45720"/>
                      <a:pt x="333375" y="28575"/>
                      <a:pt x="312420" y="28575"/>
                    </a:cubicBezTo>
                    <a:close/>
                    <a:moveTo>
                      <a:pt x="310515" y="0"/>
                    </a:moveTo>
                    <a:cubicBezTo>
                      <a:pt x="343853" y="0"/>
                      <a:pt x="371475" y="24765"/>
                      <a:pt x="376238" y="56197"/>
                    </a:cubicBezTo>
                    <a:cubicBezTo>
                      <a:pt x="406718" y="63818"/>
                      <a:pt x="433388" y="81915"/>
                      <a:pt x="451485" y="107633"/>
                    </a:cubicBezTo>
                    <a:lnTo>
                      <a:pt x="607695" y="107633"/>
                    </a:lnTo>
                    <a:cubicBezTo>
                      <a:pt x="615315" y="107633"/>
                      <a:pt x="621983" y="113348"/>
                      <a:pt x="621983" y="121920"/>
                    </a:cubicBezTo>
                    <a:lnTo>
                      <a:pt x="621983" y="871538"/>
                    </a:lnTo>
                    <a:cubicBezTo>
                      <a:pt x="621983" y="879158"/>
                      <a:pt x="615315" y="885825"/>
                      <a:pt x="607695" y="885825"/>
                    </a:cubicBezTo>
                    <a:lnTo>
                      <a:pt x="14288" y="885825"/>
                    </a:lnTo>
                    <a:cubicBezTo>
                      <a:pt x="6668" y="885825"/>
                      <a:pt x="0" y="879158"/>
                      <a:pt x="0" y="871538"/>
                    </a:cubicBezTo>
                    <a:lnTo>
                      <a:pt x="0" y="121920"/>
                    </a:lnTo>
                    <a:cubicBezTo>
                      <a:pt x="0" y="114300"/>
                      <a:pt x="6668" y="107633"/>
                      <a:pt x="14288" y="107633"/>
                    </a:cubicBezTo>
                    <a:lnTo>
                      <a:pt x="169545" y="107633"/>
                    </a:lnTo>
                    <a:cubicBezTo>
                      <a:pt x="188595" y="81915"/>
                      <a:pt x="214313" y="63818"/>
                      <a:pt x="244793" y="56197"/>
                    </a:cubicBezTo>
                    <a:cubicBezTo>
                      <a:pt x="249555" y="24765"/>
                      <a:pt x="277178" y="0"/>
                      <a:pt x="310515" y="0"/>
                    </a:cubicBezTo>
                    <a:close/>
                  </a:path>
                </a:pathLst>
              </a:custGeom>
              <a:solidFill>
                <a:schemeClr val="bg1"/>
              </a:solidFill>
              <a:ln w="9525" cap="flat">
                <a:noFill/>
                <a:prstDash val="solid"/>
                <a:miter/>
              </a:ln>
              <a:effectLst>
                <a:outerShdw blurRad="25400" dist="12700" dir="2700000" algn="tl" rotWithShape="0">
                  <a:prstClr val="black">
                    <a:alpha val="30000"/>
                  </a:prstClr>
                </a:outerShdw>
              </a:effectLst>
            </p:spPr>
            <p:txBody>
              <a:bodyPr rtlCol="0" anchor="ctr"/>
              <a:lstStyle/>
              <a:p>
                <a:endParaRPr lang="en-US">
                  <a:latin typeface="Arial Nova Cond" panose="020B0506020202020204" pitchFamily="34" charset="0"/>
                </a:endParaRPr>
              </a:p>
            </p:txBody>
          </p:sp>
          <p:sp>
            <p:nvSpPr>
              <p:cNvPr id="17" name="Freeform: Shape 57">
                <a:extLst>
                  <a:ext uri="{FF2B5EF4-FFF2-40B4-BE49-F238E27FC236}">
                    <a16:creationId xmlns:a16="http://schemas.microsoft.com/office/drawing/2014/main" id="{C029BD8F-71CD-4538-A387-E6508E8BC0F9}"/>
                  </a:ext>
                </a:extLst>
              </p:cNvPr>
              <p:cNvSpPr/>
              <p:nvPr/>
            </p:nvSpPr>
            <p:spPr>
              <a:xfrm>
                <a:off x="4388977" y="4355016"/>
                <a:ext cx="283466" cy="291956"/>
              </a:xfrm>
              <a:custGeom>
                <a:avLst/>
                <a:gdLst>
                  <a:gd name="connsiteX0" fmla="*/ 322431 w 839762"/>
                  <a:gd name="connsiteY0" fmla="*/ 72133 h 864917"/>
                  <a:gd name="connsiteX1" fmla="*/ 238525 w 839762"/>
                  <a:gd name="connsiteY1" fmla="*/ 55778 h 864917"/>
                  <a:gd name="connsiteX2" fmla="*/ 247526 w 839762"/>
                  <a:gd name="connsiteY2" fmla="*/ 81972 h 864917"/>
                  <a:gd name="connsiteX3" fmla="*/ 0 w 839762"/>
                  <a:gd name="connsiteY3" fmla="*/ 456924 h 864917"/>
                  <a:gd name="connsiteX4" fmla="*/ 30623 w 839762"/>
                  <a:gd name="connsiteY4" fmla="*/ 611419 h 864917"/>
                  <a:gd name="connsiteX5" fmla="*/ 8811 w 839762"/>
                  <a:gd name="connsiteY5" fmla="*/ 659092 h 864917"/>
                  <a:gd name="connsiteX6" fmla="*/ 72047 w 839762"/>
                  <a:gd name="connsiteY6" fmla="*/ 722338 h 864917"/>
                  <a:gd name="connsiteX7" fmla="*/ 135284 w 839762"/>
                  <a:gd name="connsiteY7" fmla="*/ 659092 h 864917"/>
                  <a:gd name="connsiteX8" fmla="*/ 72047 w 839762"/>
                  <a:gd name="connsiteY8" fmla="*/ 595846 h 864917"/>
                  <a:gd name="connsiteX9" fmla="*/ 55969 w 839762"/>
                  <a:gd name="connsiteY9" fmla="*/ 597999 h 864917"/>
                  <a:gd name="connsiteX10" fmla="*/ 28575 w 839762"/>
                  <a:gd name="connsiteY10" fmla="*/ 456924 h 864917"/>
                  <a:gd name="connsiteX11" fmla="*/ 256851 w 839762"/>
                  <a:gd name="connsiteY11" fmla="*/ 109099 h 864917"/>
                  <a:gd name="connsiteX12" fmla="*/ 266309 w 839762"/>
                  <a:gd name="connsiteY12" fmla="*/ 136627 h 864917"/>
                  <a:gd name="connsiteX13" fmla="*/ 322431 w 839762"/>
                  <a:gd name="connsiteY13" fmla="*/ 72133 h 864917"/>
                  <a:gd name="connsiteX14" fmla="*/ 106718 w 839762"/>
                  <a:gd name="connsiteY14" fmla="*/ 659092 h 864917"/>
                  <a:gd name="connsiteX15" fmla="*/ 72057 w 839762"/>
                  <a:gd name="connsiteY15" fmla="*/ 693763 h 864917"/>
                  <a:gd name="connsiteX16" fmla="*/ 37395 w 839762"/>
                  <a:gd name="connsiteY16" fmla="*/ 659092 h 864917"/>
                  <a:gd name="connsiteX17" fmla="*/ 72057 w 839762"/>
                  <a:gd name="connsiteY17" fmla="*/ 624421 h 864917"/>
                  <a:gd name="connsiteX18" fmla="*/ 106718 w 839762"/>
                  <a:gd name="connsiteY18" fmla="*/ 659092 h 864917"/>
                  <a:gd name="connsiteX19" fmla="*/ 811463 w 839762"/>
                  <a:gd name="connsiteY19" fmla="*/ 515912 h 864917"/>
                  <a:gd name="connsiteX20" fmla="*/ 815969 w 839762"/>
                  <a:gd name="connsiteY20" fmla="*/ 456933 h 864917"/>
                  <a:gd name="connsiteX21" fmla="*/ 470449 w 839762"/>
                  <a:gd name="connsiteY21" fmla="*/ 53883 h 864917"/>
                  <a:gd name="connsiteX22" fmla="*/ 407984 w 839762"/>
                  <a:gd name="connsiteY22" fmla="*/ 0 h 864917"/>
                  <a:gd name="connsiteX23" fmla="*/ 344748 w 839762"/>
                  <a:gd name="connsiteY23" fmla="*/ 63246 h 864917"/>
                  <a:gd name="connsiteX24" fmla="*/ 407984 w 839762"/>
                  <a:gd name="connsiteY24" fmla="*/ 126492 h 864917"/>
                  <a:gd name="connsiteX25" fmla="*/ 468239 w 839762"/>
                  <a:gd name="connsiteY25" fmla="*/ 82401 h 864917"/>
                  <a:gd name="connsiteX26" fmla="*/ 787394 w 839762"/>
                  <a:gd name="connsiteY26" fmla="*/ 456952 h 864917"/>
                  <a:gd name="connsiteX27" fmla="*/ 783546 w 839762"/>
                  <a:gd name="connsiteY27" fmla="*/ 509511 h 864917"/>
                  <a:gd name="connsiteX28" fmla="*/ 756437 w 839762"/>
                  <a:gd name="connsiteY28" fmla="*/ 503282 h 864917"/>
                  <a:gd name="connsiteX29" fmla="*/ 781507 w 839762"/>
                  <a:gd name="connsiteY29" fmla="*/ 585016 h 864917"/>
                  <a:gd name="connsiteX30" fmla="*/ 839762 w 839762"/>
                  <a:gd name="connsiteY30" fmla="*/ 522456 h 864917"/>
                  <a:gd name="connsiteX31" fmla="*/ 811463 w 839762"/>
                  <a:gd name="connsiteY31" fmla="*/ 515912 h 864917"/>
                  <a:gd name="connsiteX32" fmla="*/ 407984 w 839762"/>
                  <a:gd name="connsiteY32" fmla="*/ 97898 h 864917"/>
                  <a:gd name="connsiteX33" fmla="*/ 373323 w 839762"/>
                  <a:gd name="connsiteY33" fmla="*/ 63227 h 864917"/>
                  <a:gd name="connsiteX34" fmla="*/ 407984 w 839762"/>
                  <a:gd name="connsiteY34" fmla="*/ 28556 h 864917"/>
                  <a:gd name="connsiteX35" fmla="*/ 442646 w 839762"/>
                  <a:gd name="connsiteY35" fmla="*/ 63227 h 864917"/>
                  <a:gd name="connsiteX36" fmla="*/ 407984 w 839762"/>
                  <a:gd name="connsiteY36" fmla="*/ 97898 h 864917"/>
                  <a:gd name="connsiteX37" fmla="*/ 743931 w 839762"/>
                  <a:gd name="connsiteY37" fmla="*/ 595846 h 864917"/>
                  <a:gd name="connsiteX38" fmla="*/ 680685 w 839762"/>
                  <a:gd name="connsiteY38" fmla="*/ 659092 h 864917"/>
                  <a:gd name="connsiteX39" fmla="*/ 697430 w 839762"/>
                  <a:gd name="connsiteY39" fmla="*/ 701802 h 864917"/>
                  <a:gd name="connsiteX40" fmla="*/ 407984 w 839762"/>
                  <a:gd name="connsiteY40" fmla="*/ 836333 h 864917"/>
                  <a:gd name="connsiteX41" fmla="*/ 183299 w 839762"/>
                  <a:gd name="connsiteY41" fmla="*/ 762305 h 864917"/>
                  <a:gd name="connsiteX42" fmla="*/ 201997 w 839762"/>
                  <a:gd name="connsiteY42" fmla="*/ 741026 h 864917"/>
                  <a:gd name="connsiteX43" fmla="*/ 118167 w 839762"/>
                  <a:gd name="connsiteY43" fmla="*/ 724262 h 864917"/>
                  <a:gd name="connsiteX44" fmla="*/ 145580 w 839762"/>
                  <a:gd name="connsiteY44" fmla="*/ 805244 h 864917"/>
                  <a:gd name="connsiteX45" fmla="*/ 164402 w 839762"/>
                  <a:gd name="connsiteY45" fmla="*/ 783822 h 864917"/>
                  <a:gd name="connsiteX46" fmla="*/ 407984 w 839762"/>
                  <a:gd name="connsiteY46" fmla="*/ 864918 h 864917"/>
                  <a:gd name="connsiteX47" fmla="*/ 721014 w 839762"/>
                  <a:gd name="connsiteY47" fmla="*/ 717975 h 864917"/>
                  <a:gd name="connsiteX48" fmla="*/ 743922 w 839762"/>
                  <a:gd name="connsiteY48" fmla="*/ 722338 h 864917"/>
                  <a:gd name="connsiteX49" fmla="*/ 807158 w 839762"/>
                  <a:gd name="connsiteY49" fmla="*/ 659092 h 864917"/>
                  <a:gd name="connsiteX50" fmla="*/ 743931 w 839762"/>
                  <a:gd name="connsiteY50" fmla="*/ 595846 h 864917"/>
                  <a:gd name="connsiteX51" fmla="*/ 743931 w 839762"/>
                  <a:gd name="connsiteY51" fmla="*/ 693763 h 864917"/>
                  <a:gd name="connsiteX52" fmla="*/ 709260 w 839762"/>
                  <a:gd name="connsiteY52" fmla="*/ 659092 h 864917"/>
                  <a:gd name="connsiteX53" fmla="*/ 743931 w 839762"/>
                  <a:gd name="connsiteY53" fmla="*/ 624421 h 864917"/>
                  <a:gd name="connsiteX54" fmla="*/ 778593 w 839762"/>
                  <a:gd name="connsiteY54" fmla="*/ 659092 h 864917"/>
                  <a:gd name="connsiteX55" fmla="*/ 743931 w 839762"/>
                  <a:gd name="connsiteY55" fmla="*/ 693763 h 8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9762" h="864917">
                    <a:moveTo>
                      <a:pt x="322431" y="72133"/>
                    </a:moveTo>
                    <a:lnTo>
                      <a:pt x="238525" y="55778"/>
                    </a:lnTo>
                    <a:lnTo>
                      <a:pt x="247526" y="81972"/>
                    </a:lnTo>
                    <a:cubicBezTo>
                      <a:pt x="102127" y="144418"/>
                      <a:pt x="0" y="288922"/>
                      <a:pt x="0" y="456924"/>
                    </a:cubicBezTo>
                    <a:cubicBezTo>
                      <a:pt x="0" y="511607"/>
                      <a:pt x="11011" y="563718"/>
                      <a:pt x="30623" y="611419"/>
                    </a:cubicBezTo>
                    <a:cubicBezTo>
                      <a:pt x="17297" y="623030"/>
                      <a:pt x="8811" y="640070"/>
                      <a:pt x="8811" y="659092"/>
                    </a:cubicBezTo>
                    <a:cubicBezTo>
                      <a:pt x="8811" y="693963"/>
                      <a:pt x="37186" y="722338"/>
                      <a:pt x="72047" y="722338"/>
                    </a:cubicBezTo>
                    <a:cubicBezTo>
                      <a:pt x="106909" y="722338"/>
                      <a:pt x="135284" y="693963"/>
                      <a:pt x="135284" y="659092"/>
                    </a:cubicBezTo>
                    <a:cubicBezTo>
                      <a:pt x="135284" y="624221"/>
                      <a:pt x="106909" y="595846"/>
                      <a:pt x="72047" y="595846"/>
                    </a:cubicBezTo>
                    <a:cubicBezTo>
                      <a:pt x="66484" y="595846"/>
                      <a:pt x="61112" y="596636"/>
                      <a:pt x="55969" y="597999"/>
                    </a:cubicBezTo>
                    <a:cubicBezTo>
                      <a:pt x="38395" y="554355"/>
                      <a:pt x="28575" y="506797"/>
                      <a:pt x="28575" y="456924"/>
                    </a:cubicBezTo>
                    <a:cubicBezTo>
                      <a:pt x="28575" y="301428"/>
                      <a:pt x="122663" y="167611"/>
                      <a:pt x="256851" y="109099"/>
                    </a:cubicBezTo>
                    <a:lnTo>
                      <a:pt x="266309" y="136627"/>
                    </a:lnTo>
                    <a:lnTo>
                      <a:pt x="322431" y="72133"/>
                    </a:lnTo>
                    <a:close/>
                    <a:moveTo>
                      <a:pt x="106718" y="659092"/>
                    </a:moveTo>
                    <a:cubicBezTo>
                      <a:pt x="106718" y="678209"/>
                      <a:pt x="91173" y="693763"/>
                      <a:pt x="72057" y="693763"/>
                    </a:cubicBezTo>
                    <a:cubicBezTo>
                      <a:pt x="52940" y="693763"/>
                      <a:pt x="37395" y="678209"/>
                      <a:pt x="37395" y="659092"/>
                    </a:cubicBezTo>
                    <a:cubicBezTo>
                      <a:pt x="37395" y="639975"/>
                      <a:pt x="52940" y="624421"/>
                      <a:pt x="72057" y="624421"/>
                    </a:cubicBezTo>
                    <a:cubicBezTo>
                      <a:pt x="91173" y="624421"/>
                      <a:pt x="106718" y="639975"/>
                      <a:pt x="106718" y="659092"/>
                    </a:cubicBezTo>
                    <a:close/>
                    <a:moveTo>
                      <a:pt x="811463" y="515912"/>
                    </a:moveTo>
                    <a:cubicBezTo>
                      <a:pt x="814311" y="496643"/>
                      <a:pt x="815969" y="476983"/>
                      <a:pt x="815969" y="456933"/>
                    </a:cubicBezTo>
                    <a:cubicBezTo>
                      <a:pt x="815969" y="253222"/>
                      <a:pt x="665845" y="84049"/>
                      <a:pt x="470449" y="53883"/>
                    </a:cubicBezTo>
                    <a:cubicBezTo>
                      <a:pt x="465896" y="23441"/>
                      <a:pt x="439664" y="0"/>
                      <a:pt x="407984" y="0"/>
                    </a:cubicBezTo>
                    <a:cubicBezTo>
                      <a:pt x="373113" y="0"/>
                      <a:pt x="344748" y="28375"/>
                      <a:pt x="344748" y="63246"/>
                    </a:cubicBezTo>
                    <a:cubicBezTo>
                      <a:pt x="344748" y="98117"/>
                      <a:pt x="373123" y="126492"/>
                      <a:pt x="407984" y="126492"/>
                    </a:cubicBezTo>
                    <a:cubicBezTo>
                      <a:pt x="436178" y="126492"/>
                      <a:pt x="460105" y="107937"/>
                      <a:pt x="468239" y="82401"/>
                    </a:cubicBezTo>
                    <a:cubicBezTo>
                      <a:pt x="648900" y="111357"/>
                      <a:pt x="787394" y="268253"/>
                      <a:pt x="787394" y="456952"/>
                    </a:cubicBezTo>
                    <a:cubicBezTo>
                      <a:pt x="787394" y="474812"/>
                      <a:pt x="785974" y="492319"/>
                      <a:pt x="783546" y="509511"/>
                    </a:cubicBezTo>
                    <a:lnTo>
                      <a:pt x="756437" y="503282"/>
                    </a:lnTo>
                    <a:lnTo>
                      <a:pt x="781507" y="585016"/>
                    </a:lnTo>
                    <a:lnTo>
                      <a:pt x="839762" y="522456"/>
                    </a:lnTo>
                    <a:lnTo>
                      <a:pt x="811463" y="515912"/>
                    </a:lnTo>
                    <a:close/>
                    <a:moveTo>
                      <a:pt x="407984" y="97898"/>
                    </a:moveTo>
                    <a:cubicBezTo>
                      <a:pt x="388868" y="97898"/>
                      <a:pt x="373323" y="82344"/>
                      <a:pt x="373323" y="63227"/>
                    </a:cubicBezTo>
                    <a:cubicBezTo>
                      <a:pt x="373323" y="44110"/>
                      <a:pt x="388868" y="28556"/>
                      <a:pt x="407984" y="28556"/>
                    </a:cubicBezTo>
                    <a:cubicBezTo>
                      <a:pt x="427101" y="28556"/>
                      <a:pt x="442646" y="44110"/>
                      <a:pt x="442646" y="63227"/>
                    </a:cubicBezTo>
                    <a:cubicBezTo>
                      <a:pt x="442646" y="82344"/>
                      <a:pt x="427101" y="97898"/>
                      <a:pt x="407984" y="97898"/>
                    </a:cubicBezTo>
                    <a:close/>
                    <a:moveTo>
                      <a:pt x="743931" y="595846"/>
                    </a:moveTo>
                    <a:cubicBezTo>
                      <a:pt x="709060" y="595846"/>
                      <a:pt x="680685" y="624221"/>
                      <a:pt x="680685" y="659092"/>
                    </a:cubicBezTo>
                    <a:cubicBezTo>
                      <a:pt x="680685" y="675561"/>
                      <a:pt x="687067" y="690543"/>
                      <a:pt x="697430" y="701802"/>
                    </a:cubicBezTo>
                    <a:cubicBezTo>
                      <a:pt x="627783" y="784003"/>
                      <a:pt x="523913" y="836333"/>
                      <a:pt x="407984" y="836333"/>
                    </a:cubicBezTo>
                    <a:cubicBezTo>
                      <a:pt x="323926" y="836333"/>
                      <a:pt x="246250" y="808749"/>
                      <a:pt x="183299" y="762305"/>
                    </a:cubicBezTo>
                    <a:lnTo>
                      <a:pt x="201997" y="741026"/>
                    </a:lnTo>
                    <a:lnTo>
                      <a:pt x="118167" y="724262"/>
                    </a:lnTo>
                    <a:lnTo>
                      <a:pt x="145580" y="805244"/>
                    </a:lnTo>
                    <a:lnTo>
                      <a:pt x="164402" y="783822"/>
                    </a:lnTo>
                    <a:cubicBezTo>
                      <a:pt x="232429" y="834666"/>
                      <a:pt x="316706" y="864918"/>
                      <a:pt x="407984" y="864918"/>
                    </a:cubicBezTo>
                    <a:cubicBezTo>
                      <a:pt x="533676" y="864918"/>
                      <a:pt x="646119" y="807644"/>
                      <a:pt x="721014" y="717975"/>
                    </a:cubicBezTo>
                    <a:cubicBezTo>
                      <a:pt x="728129" y="720757"/>
                      <a:pt x="735844" y="722338"/>
                      <a:pt x="743922" y="722338"/>
                    </a:cubicBezTo>
                    <a:cubicBezTo>
                      <a:pt x="778783" y="722338"/>
                      <a:pt x="807158" y="693963"/>
                      <a:pt x="807158" y="659092"/>
                    </a:cubicBezTo>
                    <a:cubicBezTo>
                      <a:pt x="807158" y="624221"/>
                      <a:pt x="778793" y="595846"/>
                      <a:pt x="743931" y="595846"/>
                    </a:cubicBezTo>
                    <a:close/>
                    <a:moveTo>
                      <a:pt x="743931" y="693763"/>
                    </a:moveTo>
                    <a:cubicBezTo>
                      <a:pt x="724814" y="693763"/>
                      <a:pt x="709260" y="678209"/>
                      <a:pt x="709260" y="659092"/>
                    </a:cubicBezTo>
                    <a:cubicBezTo>
                      <a:pt x="709260" y="639975"/>
                      <a:pt x="724814" y="624421"/>
                      <a:pt x="743931" y="624421"/>
                    </a:cubicBezTo>
                    <a:cubicBezTo>
                      <a:pt x="763048" y="624421"/>
                      <a:pt x="778593" y="639975"/>
                      <a:pt x="778593" y="659092"/>
                    </a:cubicBezTo>
                    <a:cubicBezTo>
                      <a:pt x="778593" y="678209"/>
                      <a:pt x="763038" y="693763"/>
                      <a:pt x="743931" y="693763"/>
                    </a:cubicBezTo>
                    <a:close/>
                  </a:path>
                </a:pathLst>
              </a:custGeom>
              <a:solidFill>
                <a:schemeClr val="bg1"/>
              </a:solidFill>
              <a:ln w="9525" cap="flat">
                <a:noFill/>
                <a:prstDash val="solid"/>
                <a:miter/>
              </a:ln>
              <a:effectLst>
                <a:outerShdw blurRad="25400" dist="12700" dir="2700000" algn="tl" rotWithShape="0">
                  <a:prstClr val="black">
                    <a:alpha val="30000"/>
                  </a:prstClr>
                </a:outerShdw>
              </a:effectLst>
            </p:spPr>
            <p:txBody>
              <a:bodyPr rtlCol="0" anchor="ctr"/>
              <a:lstStyle/>
              <a:p>
                <a:endParaRPr lang="en-US">
                  <a:latin typeface="Arial Nova Cond" panose="020B0506020202020204" pitchFamily="34" charset="0"/>
                </a:endParaRPr>
              </a:p>
            </p:txBody>
          </p:sp>
          <p:sp>
            <p:nvSpPr>
              <p:cNvPr id="18" name="Freeform: Shape 241">
                <a:extLst>
                  <a:ext uri="{FF2B5EF4-FFF2-40B4-BE49-F238E27FC236}">
                    <a16:creationId xmlns:a16="http://schemas.microsoft.com/office/drawing/2014/main" id="{275F35A8-6279-4739-A568-EA89EA5C0D07}"/>
                  </a:ext>
                </a:extLst>
              </p:cNvPr>
              <p:cNvSpPr/>
              <p:nvPr/>
            </p:nvSpPr>
            <p:spPr>
              <a:xfrm>
                <a:off x="4392513" y="5346580"/>
                <a:ext cx="314126" cy="314482"/>
              </a:xfrm>
              <a:custGeom>
                <a:avLst/>
                <a:gdLst>
                  <a:gd name="connsiteX0" fmla="*/ 387557 w 466195"/>
                  <a:gd name="connsiteY0" fmla="*/ 250003 h 466725"/>
                  <a:gd name="connsiteX1" fmla="*/ 400491 w 466195"/>
                  <a:gd name="connsiteY1" fmla="*/ 253770 h 466725"/>
                  <a:gd name="connsiteX2" fmla="*/ 396729 w 466195"/>
                  <a:gd name="connsiteY2" fmla="*/ 266709 h 466725"/>
                  <a:gd name="connsiteX3" fmla="*/ 393467 w 466195"/>
                  <a:gd name="connsiteY3" fmla="*/ 268500 h 466725"/>
                  <a:gd name="connsiteX4" fmla="*/ 466195 w 466195"/>
                  <a:gd name="connsiteY4" fmla="*/ 365541 h 466725"/>
                  <a:gd name="connsiteX5" fmla="*/ 365010 w 466195"/>
                  <a:gd name="connsiteY5" fmla="*/ 466725 h 466725"/>
                  <a:gd name="connsiteX6" fmla="*/ 263821 w 466195"/>
                  <a:gd name="connsiteY6" fmla="*/ 365541 h 466725"/>
                  <a:gd name="connsiteX7" fmla="*/ 273346 w 466195"/>
                  <a:gd name="connsiteY7" fmla="*/ 356016 h 466725"/>
                  <a:gd name="connsiteX8" fmla="*/ 282871 w 466195"/>
                  <a:gd name="connsiteY8" fmla="*/ 365541 h 466725"/>
                  <a:gd name="connsiteX9" fmla="*/ 365010 w 466195"/>
                  <a:gd name="connsiteY9" fmla="*/ 447675 h 466725"/>
                  <a:gd name="connsiteX10" fmla="*/ 447145 w 466195"/>
                  <a:gd name="connsiteY10" fmla="*/ 365541 h 466725"/>
                  <a:gd name="connsiteX11" fmla="*/ 382501 w 466195"/>
                  <a:gd name="connsiteY11" fmla="*/ 285324 h 466725"/>
                  <a:gd name="connsiteX12" fmla="*/ 388256 w 466195"/>
                  <a:gd name="connsiteY12" fmla="*/ 295805 h 466725"/>
                  <a:gd name="connsiteX13" fmla="*/ 384492 w 466195"/>
                  <a:gd name="connsiteY13" fmla="*/ 308744 h 466725"/>
                  <a:gd name="connsiteX14" fmla="*/ 379916 w 466195"/>
                  <a:gd name="connsiteY14" fmla="*/ 309916 h 466725"/>
                  <a:gd name="connsiteX15" fmla="*/ 371558 w 466195"/>
                  <a:gd name="connsiteY15" fmla="*/ 304977 h 466725"/>
                  <a:gd name="connsiteX16" fmla="*/ 357790 w 466195"/>
                  <a:gd name="connsiteY16" fmla="*/ 279897 h 466725"/>
                  <a:gd name="connsiteX17" fmla="*/ 355599 w 466195"/>
                  <a:gd name="connsiteY17" fmla="*/ 274448 h 466725"/>
                  <a:gd name="connsiteX18" fmla="*/ 355540 w 466195"/>
                  <a:gd name="connsiteY18" fmla="*/ 274150 h 466725"/>
                  <a:gd name="connsiteX19" fmla="*/ 355485 w 466195"/>
                  <a:gd name="connsiteY19" fmla="*/ 273881 h 466725"/>
                  <a:gd name="connsiteX20" fmla="*/ 355630 w 466195"/>
                  <a:gd name="connsiteY20" fmla="*/ 273164 h 466725"/>
                  <a:gd name="connsiteX21" fmla="*/ 360424 w 466195"/>
                  <a:gd name="connsiteY21" fmla="*/ 264904 h 466725"/>
                  <a:gd name="connsiteX22" fmla="*/ 236729 w 466195"/>
                  <a:gd name="connsiteY22" fmla="*/ 249204 h 466725"/>
                  <a:gd name="connsiteX23" fmla="*/ 250161 w 466195"/>
                  <a:gd name="connsiteY23" fmla="*/ 249204 h 466725"/>
                  <a:gd name="connsiteX24" fmla="*/ 252254 w 466195"/>
                  <a:gd name="connsiteY24" fmla="*/ 252255 h 466725"/>
                  <a:gd name="connsiteX25" fmla="*/ 253017 w 466195"/>
                  <a:gd name="connsiteY25" fmla="*/ 255873 h 466725"/>
                  <a:gd name="connsiteX26" fmla="*/ 252254 w 466195"/>
                  <a:gd name="connsiteY26" fmla="*/ 259594 h 466725"/>
                  <a:gd name="connsiteX27" fmla="*/ 250161 w 466195"/>
                  <a:gd name="connsiteY27" fmla="*/ 262635 h 466725"/>
                  <a:gd name="connsiteX28" fmla="*/ 243492 w 466195"/>
                  <a:gd name="connsiteY28" fmla="*/ 265398 h 466725"/>
                  <a:gd name="connsiteX29" fmla="*/ 236729 w 466195"/>
                  <a:gd name="connsiteY29" fmla="*/ 262635 h 466725"/>
                  <a:gd name="connsiteX30" fmla="*/ 234632 w 466195"/>
                  <a:gd name="connsiteY30" fmla="*/ 259594 h 466725"/>
                  <a:gd name="connsiteX31" fmla="*/ 233967 w 466195"/>
                  <a:gd name="connsiteY31" fmla="*/ 255873 h 466725"/>
                  <a:gd name="connsiteX32" fmla="*/ 234730 w 466195"/>
                  <a:gd name="connsiteY32" fmla="*/ 252255 h 466725"/>
                  <a:gd name="connsiteX33" fmla="*/ 236729 w 466195"/>
                  <a:gd name="connsiteY33" fmla="*/ 249204 h 466725"/>
                  <a:gd name="connsiteX34" fmla="*/ 49597 w 466195"/>
                  <a:gd name="connsiteY34" fmla="*/ 246385 h 466725"/>
                  <a:gd name="connsiteX35" fmla="*/ 143801 w 466195"/>
                  <a:gd name="connsiteY35" fmla="*/ 246385 h 466725"/>
                  <a:gd name="connsiteX36" fmla="*/ 153326 w 466195"/>
                  <a:gd name="connsiteY36" fmla="*/ 255910 h 466725"/>
                  <a:gd name="connsiteX37" fmla="*/ 143801 w 466195"/>
                  <a:gd name="connsiteY37" fmla="*/ 265435 h 466725"/>
                  <a:gd name="connsiteX38" fmla="*/ 49597 w 466195"/>
                  <a:gd name="connsiteY38" fmla="*/ 265435 h 466725"/>
                  <a:gd name="connsiteX39" fmla="*/ 40072 w 466195"/>
                  <a:gd name="connsiteY39" fmla="*/ 255910 h 466725"/>
                  <a:gd name="connsiteX40" fmla="*/ 49597 w 466195"/>
                  <a:gd name="connsiteY40" fmla="*/ 246385 h 466725"/>
                  <a:gd name="connsiteX41" fmla="*/ 27705 w 466195"/>
                  <a:gd name="connsiteY41" fmla="*/ 216155 h 466725"/>
                  <a:gd name="connsiteX42" fmla="*/ 19050 w 466195"/>
                  <a:gd name="connsiteY42" fmla="*/ 225196 h 466725"/>
                  <a:gd name="connsiteX43" fmla="*/ 19050 w 466195"/>
                  <a:gd name="connsiteY43" fmla="*/ 286624 h 466725"/>
                  <a:gd name="connsiteX44" fmla="*/ 27705 w 466195"/>
                  <a:gd name="connsiteY44" fmla="*/ 295656 h 466725"/>
                  <a:gd name="connsiteX45" fmla="*/ 282383 w 466195"/>
                  <a:gd name="connsiteY45" fmla="*/ 295656 h 466725"/>
                  <a:gd name="connsiteX46" fmla="*/ 291038 w 466195"/>
                  <a:gd name="connsiteY46" fmla="*/ 286624 h 466725"/>
                  <a:gd name="connsiteX47" fmla="*/ 291038 w 466195"/>
                  <a:gd name="connsiteY47" fmla="*/ 225196 h 466725"/>
                  <a:gd name="connsiteX48" fmla="*/ 282383 w 466195"/>
                  <a:gd name="connsiteY48" fmla="*/ 216155 h 466725"/>
                  <a:gd name="connsiteX49" fmla="*/ 236729 w 466195"/>
                  <a:gd name="connsiteY49" fmla="*/ 150624 h 466725"/>
                  <a:gd name="connsiteX50" fmla="*/ 250255 w 466195"/>
                  <a:gd name="connsiteY50" fmla="*/ 150624 h 466725"/>
                  <a:gd name="connsiteX51" fmla="*/ 252254 w 466195"/>
                  <a:gd name="connsiteY51" fmla="*/ 153675 h 466725"/>
                  <a:gd name="connsiteX52" fmla="*/ 253017 w 466195"/>
                  <a:gd name="connsiteY52" fmla="*/ 157386 h 466725"/>
                  <a:gd name="connsiteX53" fmla="*/ 250255 w 466195"/>
                  <a:gd name="connsiteY53" fmla="*/ 164055 h 466725"/>
                  <a:gd name="connsiteX54" fmla="*/ 243492 w 466195"/>
                  <a:gd name="connsiteY54" fmla="*/ 166911 h 466725"/>
                  <a:gd name="connsiteX55" fmla="*/ 236729 w 466195"/>
                  <a:gd name="connsiteY55" fmla="*/ 164055 h 466725"/>
                  <a:gd name="connsiteX56" fmla="*/ 233967 w 466195"/>
                  <a:gd name="connsiteY56" fmla="*/ 157386 h 466725"/>
                  <a:gd name="connsiteX57" fmla="*/ 234730 w 466195"/>
                  <a:gd name="connsiteY57" fmla="*/ 153675 h 466725"/>
                  <a:gd name="connsiteX58" fmla="*/ 236729 w 466195"/>
                  <a:gd name="connsiteY58" fmla="*/ 150624 h 466725"/>
                  <a:gd name="connsiteX59" fmla="*/ 49597 w 466195"/>
                  <a:gd name="connsiteY59" fmla="*/ 147833 h 466725"/>
                  <a:gd name="connsiteX60" fmla="*/ 143801 w 466195"/>
                  <a:gd name="connsiteY60" fmla="*/ 147833 h 466725"/>
                  <a:gd name="connsiteX61" fmla="*/ 153326 w 466195"/>
                  <a:gd name="connsiteY61" fmla="*/ 157358 h 466725"/>
                  <a:gd name="connsiteX62" fmla="*/ 143801 w 466195"/>
                  <a:gd name="connsiteY62" fmla="*/ 166883 h 466725"/>
                  <a:gd name="connsiteX63" fmla="*/ 49597 w 466195"/>
                  <a:gd name="connsiteY63" fmla="*/ 166883 h 466725"/>
                  <a:gd name="connsiteX64" fmla="*/ 40072 w 466195"/>
                  <a:gd name="connsiteY64" fmla="*/ 157358 h 466725"/>
                  <a:gd name="connsiteX65" fmla="*/ 49597 w 466195"/>
                  <a:gd name="connsiteY65" fmla="*/ 147833 h 466725"/>
                  <a:gd name="connsiteX66" fmla="*/ 27705 w 466195"/>
                  <a:gd name="connsiteY66" fmla="*/ 117602 h 466725"/>
                  <a:gd name="connsiteX67" fmla="*/ 19050 w 466195"/>
                  <a:gd name="connsiteY67" fmla="*/ 126643 h 466725"/>
                  <a:gd name="connsiteX68" fmla="*/ 19050 w 466195"/>
                  <a:gd name="connsiteY68" fmla="*/ 188072 h 466725"/>
                  <a:gd name="connsiteX69" fmla="*/ 27705 w 466195"/>
                  <a:gd name="connsiteY69" fmla="*/ 197105 h 466725"/>
                  <a:gd name="connsiteX70" fmla="*/ 282383 w 466195"/>
                  <a:gd name="connsiteY70" fmla="*/ 197105 h 466725"/>
                  <a:gd name="connsiteX71" fmla="*/ 291038 w 466195"/>
                  <a:gd name="connsiteY71" fmla="*/ 188072 h 466725"/>
                  <a:gd name="connsiteX72" fmla="*/ 291038 w 466195"/>
                  <a:gd name="connsiteY72" fmla="*/ 126643 h 466725"/>
                  <a:gd name="connsiteX73" fmla="*/ 282383 w 466195"/>
                  <a:gd name="connsiteY73" fmla="*/ 117602 h 466725"/>
                  <a:gd name="connsiteX74" fmla="*/ 239873 w 466195"/>
                  <a:gd name="connsiteY74" fmla="*/ 50043 h 466725"/>
                  <a:gd name="connsiteX75" fmla="*/ 250255 w 466195"/>
                  <a:gd name="connsiteY75" fmla="*/ 52044 h 466725"/>
                  <a:gd name="connsiteX76" fmla="*/ 252254 w 466195"/>
                  <a:gd name="connsiteY76" fmla="*/ 55187 h 466725"/>
                  <a:gd name="connsiteX77" fmla="*/ 253017 w 466195"/>
                  <a:gd name="connsiteY77" fmla="*/ 58805 h 466725"/>
                  <a:gd name="connsiteX78" fmla="*/ 250255 w 466195"/>
                  <a:gd name="connsiteY78" fmla="*/ 65568 h 466725"/>
                  <a:gd name="connsiteX79" fmla="*/ 243492 w 466195"/>
                  <a:gd name="connsiteY79" fmla="*/ 68330 h 466725"/>
                  <a:gd name="connsiteX80" fmla="*/ 239873 w 466195"/>
                  <a:gd name="connsiteY80" fmla="*/ 67568 h 466725"/>
                  <a:gd name="connsiteX81" fmla="*/ 236729 w 466195"/>
                  <a:gd name="connsiteY81" fmla="*/ 65568 h 466725"/>
                  <a:gd name="connsiteX82" fmla="*/ 233967 w 466195"/>
                  <a:gd name="connsiteY82" fmla="*/ 58805 h 466725"/>
                  <a:gd name="connsiteX83" fmla="*/ 234730 w 466195"/>
                  <a:gd name="connsiteY83" fmla="*/ 55187 h 466725"/>
                  <a:gd name="connsiteX84" fmla="*/ 236729 w 466195"/>
                  <a:gd name="connsiteY84" fmla="*/ 52044 h 466725"/>
                  <a:gd name="connsiteX85" fmla="*/ 239873 w 466195"/>
                  <a:gd name="connsiteY85" fmla="*/ 50043 h 466725"/>
                  <a:gd name="connsiteX86" fmla="*/ 49597 w 466195"/>
                  <a:gd name="connsiteY86" fmla="*/ 49280 h 466725"/>
                  <a:gd name="connsiteX87" fmla="*/ 143801 w 466195"/>
                  <a:gd name="connsiteY87" fmla="*/ 49280 h 466725"/>
                  <a:gd name="connsiteX88" fmla="*/ 153326 w 466195"/>
                  <a:gd name="connsiteY88" fmla="*/ 58805 h 466725"/>
                  <a:gd name="connsiteX89" fmla="*/ 143801 w 466195"/>
                  <a:gd name="connsiteY89" fmla="*/ 68330 h 466725"/>
                  <a:gd name="connsiteX90" fmla="*/ 49597 w 466195"/>
                  <a:gd name="connsiteY90" fmla="*/ 68330 h 466725"/>
                  <a:gd name="connsiteX91" fmla="*/ 40072 w 466195"/>
                  <a:gd name="connsiteY91" fmla="*/ 58805 h 466725"/>
                  <a:gd name="connsiteX92" fmla="*/ 49597 w 466195"/>
                  <a:gd name="connsiteY92" fmla="*/ 49280 h 466725"/>
                  <a:gd name="connsiteX93" fmla="*/ 27705 w 466195"/>
                  <a:gd name="connsiteY93" fmla="*/ 19050 h 466725"/>
                  <a:gd name="connsiteX94" fmla="*/ 19050 w 466195"/>
                  <a:gd name="connsiteY94" fmla="*/ 28091 h 466725"/>
                  <a:gd name="connsiteX95" fmla="*/ 19050 w 466195"/>
                  <a:gd name="connsiteY95" fmla="*/ 89520 h 466725"/>
                  <a:gd name="connsiteX96" fmla="*/ 27705 w 466195"/>
                  <a:gd name="connsiteY96" fmla="*/ 98552 h 466725"/>
                  <a:gd name="connsiteX97" fmla="*/ 282383 w 466195"/>
                  <a:gd name="connsiteY97" fmla="*/ 98552 h 466725"/>
                  <a:gd name="connsiteX98" fmla="*/ 291038 w 466195"/>
                  <a:gd name="connsiteY98" fmla="*/ 89520 h 466725"/>
                  <a:gd name="connsiteX99" fmla="*/ 291038 w 466195"/>
                  <a:gd name="connsiteY99" fmla="*/ 28091 h 466725"/>
                  <a:gd name="connsiteX100" fmla="*/ 282383 w 466195"/>
                  <a:gd name="connsiteY100" fmla="*/ 19050 h 466725"/>
                  <a:gd name="connsiteX101" fmla="*/ 27705 w 466195"/>
                  <a:gd name="connsiteY101" fmla="*/ 0 h 466725"/>
                  <a:gd name="connsiteX102" fmla="*/ 282383 w 466195"/>
                  <a:gd name="connsiteY102" fmla="*/ 0 h 466725"/>
                  <a:gd name="connsiteX103" fmla="*/ 310088 w 466195"/>
                  <a:gd name="connsiteY103" fmla="*/ 28091 h 466725"/>
                  <a:gd name="connsiteX104" fmla="*/ 310088 w 466195"/>
                  <a:gd name="connsiteY104" fmla="*/ 89520 h 466725"/>
                  <a:gd name="connsiteX105" fmla="*/ 303015 w 466195"/>
                  <a:gd name="connsiteY105" fmla="*/ 108079 h 466725"/>
                  <a:gd name="connsiteX106" fmla="*/ 310088 w 466195"/>
                  <a:gd name="connsiteY106" fmla="*/ 126643 h 466725"/>
                  <a:gd name="connsiteX107" fmla="*/ 310088 w 466195"/>
                  <a:gd name="connsiteY107" fmla="*/ 188072 h 466725"/>
                  <a:gd name="connsiteX108" fmla="*/ 303015 w 466195"/>
                  <a:gd name="connsiteY108" fmla="*/ 206632 h 466725"/>
                  <a:gd name="connsiteX109" fmla="*/ 310088 w 466195"/>
                  <a:gd name="connsiteY109" fmla="*/ 225196 h 466725"/>
                  <a:gd name="connsiteX110" fmla="*/ 310088 w 466195"/>
                  <a:gd name="connsiteY110" fmla="*/ 286624 h 466725"/>
                  <a:gd name="connsiteX111" fmla="*/ 282383 w 466195"/>
                  <a:gd name="connsiteY111" fmla="*/ 314706 h 466725"/>
                  <a:gd name="connsiteX112" fmla="*/ 164572 w 466195"/>
                  <a:gd name="connsiteY112" fmla="*/ 314706 h 466725"/>
                  <a:gd name="connsiteX113" fmla="*/ 164572 w 466195"/>
                  <a:gd name="connsiteY113" fmla="*/ 334017 h 466725"/>
                  <a:gd name="connsiteX114" fmla="*/ 221405 w 466195"/>
                  <a:gd name="connsiteY114" fmla="*/ 334017 h 466725"/>
                  <a:gd name="connsiteX115" fmla="*/ 230930 w 466195"/>
                  <a:gd name="connsiteY115" fmla="*/ 343542 h 466725"/>
                  <a:gd name="connsiteX116" fmla="*/ 221405 w 466195"/>
                  <a:gd name="connsiteY116" fmla="*/ 353067 h 466725"/>
                  <a:gd name="connsiteX117" fmla="*/ 88683 w 466195"/>
                  <a:gd name="connsiteY117" fmla="*/ 353067 h 466725"/>
                  <a:gd name="connsiteX118" fmla="*/ 79158 w 466195"/>
                  <a:gd name="connsiteY118" fmla="*/ 343542 h 466725"/>
                  <a:gd name="connsiteX119" fmla="*/ 88683 w 466195"/>
                  <a:gd name="connsiteY119" fmla="*/ 334017 h 466725"/>
                  <a:gd name="connsiteX120" fmla="*/ 145522 w 466195"/>
                  <a:gd name="connsiteY120" fmla="*/ 334017 h 466725"/>
                  <a:gd name="connsiteX121" fmla="*/ 145522 w 466195"/>
                  <a:gd name="connsiteY121" fmla="*/ 314706 h 466725"/>
                  <a:gd name="connsiteX122" fmla="*/ 27705 w 466195"/>
                  <a:gd name="connsiteY122" fmla="*/ 314706 h 466725"/>
                  <a:gd name="connsiteX123" fmla="*/ 0 w 466195"/>
                  <a:gd name="connsiteY123" fmla="*/ 286624 h 466725"/>
                  <a:gd name="connsiteX124" fmla="*/ 0 w 466195"/>
                  <a:gd name="connsiteY124" fmla="*/ 225196 h 466725"/>
                  <a:gd name="connsiteX125" fmla="*/ 7073 w 466195"/>
                  <a:gd name="connsiteY125" fmla="*/ 206632 h 466725"/>
                  <a:gd name="connsiteX126" fmla="*/ 0 w 466195"/>
                  <a:gd name="connsiteY126" fmla="*/ 188072 h 466725"/>
                  <a:gd name="connsiteX127" fmla="*/ 0 w 466195"/>
                  <a:gd name="connsiteY127" fmla="*/ 126643 h 466725"/>
                  <a:gd name="connsiteX128" fmla="*/ 7073 w 466195"/>
                  <a:gd name="connsiteY128" fmla="*/ 108079 h 466725"/>
                  <a:gd name="connsiteX129" fmla="*/ 0 w 466195"/>
                  <a:gd name="connsiteY129" fmla="*/ 89520 h 466725"/>
                  <a:gd name="connsiteX130" fmla="*/ 0 w 466195"/>
                  <a:gd name="connsiteY130" fmla="*/ 28091 h 466725"/>
                  <a:gd name="connsiteX131" fmla="*/ 27705 w 466195"/>
                  <a:gd name="connsiteY131"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66195" h="466725">
                    <a:moveTo>
                      <a:pt x="387557" y="250003"/>
                    </a:moveTo>
                    <a:cubicBezTo>
                      <a:pt x="392181" y="247511"/>
                      <a:pt x="397957" y="249166"/>
                      <a:pt x="400491" y="253770"/>
                    </a:cubicBezTo>
                    <a:cubicBezTo>
                      <a:pt x="403026" y="258384"/>
                      <a:pt x="401338" y="264170"/>
                      <a:pt x="396729" y="266709"/>
                    </a:cubicBezTo>
                    <a:lnTo>
                      <a:pt x="393467" y="268500"/>
                    </a:lnTo>
                    <a:cubicBezTo>
                      <a:pt x="435437" y="280831"/>
                      <a:pt x="466195" y="319634"/>
                      <a:pt x="466195" y="365541"/>
                    </a:cubicBezTo>
                    <a:cubicBezTo>
                      <a:pt x="466195" y="421332"/>
                      <a:pt x="420802" y="466725"/>
                      <a:pt x="365010" y="466725"/>
                    </a:cubicBezTo>
                    <a:cubicBezTo>
                      <a:pt x="309213" y="466725"/>
                      <a:pt x="263821" y="421332"/>
                      <a:pt x="263821" y="365541"/>
                    </a:cubicBezTo>
                    <a:cubicBezTo>
                      <a:pt x="263821" y="360275"/>
                      <a:pt x="268085" y="356016"/>
                      <a:pt x="273346" y="356016"/>
                    </a:cubicBezTo>
                    <a:cubicBezTo>
                      <a:pt x="278606" y="356016"/>
                      <a:pt x="282871" y="360275"/>
                      <a:pt x="282871" y="365541"/>
                    </a:cubicBezTo>
                    <a:cubicBezTo>
                      <a:pt x="282871" y="410830"/>
                      <a:pt x="319719" y="447675"/>
                      <a:pt x="365010" y="447675"/>
                    </a:cubicBezTo>
                    <a:cubicBezTo>
                      <a:pt x="410300" y="447675"/>
                      <a:pt x="447145" y="410830"/>
                      <a:pt x="447145" y="365541"/>
                    </a:cubicBezTo>
                    <a:cubicBezTo>
                      <a:pt x="447145" y="326257"/>
                      <a:pt x="419408" y="293368"/>
                      <a:pt x="382501" y="285324"/>
                    </a:cubicBezTo>
                    <a:lnTo>
                      <a:pt x="388256" y="295805"/>
                    </a:lnTo>
                    <a:cubicBezTo>
                      <a:pt x="390790" y="300418"/>
                      <a:pt x="389101" y="306205"/>
                      <a:pt x="384492" y="308744"/>
                    </a:cubicBezTo>
                    <a:cubicBezTo>
                      <a:pt x="383037" y="309535"/>
                      <a:pt x="381465" y="309916"/>
                      <a:pt x="379916" y="309916"/>
                    </a:cubicBezTo>
                    <a:cubicBezTo>
                      <a:pt x="376553" y="309916"/>
                      <a:pt x="373289" y="308130"/>
                      <a:pt x="371558" y="304977"/>
                    </a:cubicBezTo>
                    <a:lnTo>
                      <a:pt x="357790" y="279897"/>
                    </a:lnTo>
                    <a:cubicBezTo>
                      <a:pt x="356534" y="278390"/>
                      <a:pt x="355729" y="276532"/>
                      <a:pt x="355599" y="274448"/>
                    </a:cubicBezTo>
                    <a:cubicBezTo>
                      <a:pt x="355587" y="274347"/>
                      <a:pt x="355549" y="274253"/>
                      <a:pt x="355540" y="274150"/>
                    </a:cubicBezTo>
                    <a:cubicBezTo>
                      <a:pt x="355537" y="274055"/>
                      <a:pt x="355485" y="273976"/>
                      <a:pt x="355485" y="273881"/>
                    </a:cubicBezTo>
                    <a:cubicBezTo>
                      <a:pt x="355485" y="273627"/>
                      <a:pt x="355610" y="273413"/>
                      <a:pt x="355630" y="273164"/>
                    </a:cubicBezTo>
                    <a:cubicBezTo>
                      <a:pt x="355671" y="269843"/>
                      <a:pt x="357306" y="266623"/>
                      <a:pt x="360424" y="264904"/>
                    </a:cubicBezTo>
                    <a:close/>
                    <a:moveTo>
                      <a:pt x="236729" y="249204"/>
                    </a:moveTo>
                    <a:cubicBezTo>
                      <a:pt x="240255" y="245585"/>
                      <a:pt x="246636" y="245585"/>
                      <a:pt x="250161" y="249204"/>
                    </a:cubicBezTo>
                    <a:cubicBezTo>
                      <a:pt x="251110" y="250069"/>
                      <a:pt x="251780" y="251111"/>
                      <a:pt x="252254" y="252255"/>
                    </a:cubicBezTo>
                    <a:cubicBezTo>
                      <a:pt x="252733" y="253399"/>
                      <a:pt x="253017" y="254636"/>
                      <a:pt x="253017" y="255873"/>
                    </a:cubicBezTo>
                    <a:cubicBezTo>
                      <a:pt x="253017" y="257213"/>
                      <a:pt x="252733" y="258450"/>
                      <a:pt x="252254" y="259594"/>
                    </a:cubicBezTo>
                    <a:cubicBezTo>
                      <a:pt x="251780" y="260738"/>
                      <a:pt x="251110" y="261780"/>
                      <a:pt x="250161" y="262635"/>
                    </a:cubicBezTo>
                    <a:cubicBezTo>
                      <a:pt x="248445" y="264450"/>
                      <a:pt x="246064" y="265398"/>
                      <a:pt x="243492" y="265398"/>
                    </a:cubicBezTo>
                    <a:cubicBezTo>
                      <a:pt x="240920" y="265398"/>
                      <a:pt x="238539" y="264450"/>
                      <a:pt x="236729" y="262635"/>
                    </a:cubicBezTo>
                    <a:cubicBezTo>
                      <a:pt x="235874" y="261780"/>
                      <a:pt x="235111" y="260738"/>
                      <a:pt x="234632" y="259594"/>
                    </a:cubicBezTo>
                    <a:cubicBezTo>
                      <a:pt x="234158" y="258356"/>
                      <a:pt x="233967" y="257213"/>
                      <a:pt x="233967" y="255873"/>
                    </a:cubicBezTo>
                    <a:cubicBezTo>
                      <a:pt x="233967" y="254636"/>
                      <a:pt x="234158" y="253399"/>
                      <a:pt x="234730" y="252255"/>
                    </a:cubicBezTo>
                    <a:cubicBezTo>
                      <a:pt x="235204" y="251111"/>
                      <a:pt x="235874" y="250069"/>
                      <a:pt x="236729" y="249204"/>
                    </a:cubicBezTo>
                    <a:close/>
                    <a:moveTo>
                      <a:pt x="49597" y="246385"/>
                    </a:moveTo>
                    <a:lnTo>
                      <a:pt x="143801" y="246385"/>
                    </a:lnTo>
                    <a:cubicBezTo>
                      <a:pt x="149060" y="246385"/>
                      <a:pt x="153326" y="250646"/>
                      <a:pt x="153326" y="255910"/>
                    </a:cubicBezTo>
                    <a:cubicBezTo>
                      <a:pt x="153326" y="261174"/>
                      <a:pt x="149060" y="265435"/>
                      <a:pt x="143801" y="265435"/>
                    </a:cubicBezTo>
                    <a:lnTo>
                      <a:pt x="49597" y="265435"/>
                    </a:lnTo>
                    <a:cubicBezTo>
                      <a:pt x="44337" y="265435"/>
                      <a:pt x="40072" y="261174"/>
                      <a:pt x="40072" y="255910"/>
                    </a:cubicBezTo>
                    <a:cubicBezTo>
                      <a:pt x="40072" y="250646"/>
                      <a:pt x="44337" y="246385"/>
                      <a:pt x="49597" y="246385"/>
                    </a:cubicBezTo>
                    <a:close/>
                    <a:moveTo>
                      <a:pt x="27705" y="216155"/>
                    </a:moveTo>
                    <a:cubicBezTo>
                      <a:pt x="22934" y="216155"/>
                      <a:pt x="19050" y="220209"/>
                      <a:pt x="19050" y="225196"/>
                    </a:cubicBezTo>
                    <a:lnTo>
                      <a:pt x="19050" y="286624"/>
                    </a:lnTo>
                    <a:cubicBezTo>
                      <a:pt x="19050" y="291601"/>
                      <a:pt x="22934" y="295656"/>
                      <a:pt x="27705" y="295656"/>
                    </a:cubicBezTo>
                    <a:lnTo>
                      <a:pt x="282383" y="295656"/>
                    </a:lnTo>
                    <a:cubicBezTo>
                      <a:pt x="287155" y="295656"/>
                      <a:pt x="291038" y="291601"/>
                      <a:pt x="291038" y="286624"/>
                    </a:cubicBezTo>
                    <a:lnTo>
                      <a:pt x="291038" y="225196"/>
                    </a:lnTo>
                    <a:cubicBezTo>
                      <a:pt x="291038" y="220209"/>
                      <a:pt x="287155" y="216155"/>
                      <a:pt x="282383" y="216155"/>
                    </a:cubicBezTo>
                    <a:close/>
                    <a:moveTo>
                      <a:pt x="236729" y="150624"/>
                    </a:moveTo>
                    <a:cubicBezTo>
                      <a:pt x="240348" y="147099"/>
                      <a:pt x="246636" y="147099"/>
                      <a:pt x="250255" y="150624"/>
                    </a:cubicBezTo>
                    <a:cubicBezTo>
                      <a:pt x="251110" y="151479"/>
                      <a:pt x="251780" y="152531"/>
                      <a:pt x="252254" y="153675"/>
                    </a:cubicBezTo>
                    <a:cubicBezTo>
                      <a:pt x="252733" y="154912"/>
                      <a:pt x="253017" y="156149"/>
                      <a:pt x="253017" y="157386"/>
                    </a:cubicBezTo>
                    <a:cubicBezTo>
                      <a:pt x="253017" y="159860"/>
                      <a:pt x="251970" y="162242"/>
                      <a:pt x="250255" y="164055"/>
                    </a:cubicBezTo>
                    <a:cubicBezTo>
                      <a:pt x="248445" y="165860"/>
                      <a:pt x="245967" y="166911"/>
                      <a:pt x="243492" y="166911"/>
                    </a:cubicBezTo>
                    <a:cubicBezTo>
                      <a:pt x="240920" y="166911"/>
                      <a:pt x="238539" y="165860"/>
                      <a:pt x="236729" y="164055"/>
                    </a:cubicBezTo>
                    <a:cubicBezTo>
                      <a:pt x="234920" y="162343"/>
                      <a:pt x="233967" y="159962"/>
                      <a:pt x="233967" y="157386"/>
                    </a:cubicBezTo>
                    <a:cubicBezTo>
                      <a:pt x="233967" y="156149"/>
                      <a:pt x="234158" y="154912"/>
                      <a:pt x="234730" y="153675"/>
                    </a:cubicBezTo>
                    <a:cubicBezTo>
                      <a:pt x="235204" y="152531"/>
                      <a:pt x="235874" y="151479"/>
                      <a:pt x="236729" y="150624"/>
                    </a:cubicBezTo>
                    <a:close/>
                    <a:moveTo>
                      <a:pt x="49597" y="147833"/>
                    </a:moveTo>
                    <a:lnTo>
                      <a:pt x="143801" y="147833"/>
                    </a:lnTo>
                    <a:cubicBezTo>
                      <a:pt x="149060" y="147833"/>
                      <a:pt x="153326" y="152094"/>
                      <a:pt x="153326" y="157358"/>
                    </a:cubicBezTo>
                    <a:cubicBezTo>
                      <a:pt x="153326" y="162622"/>
                      <a:pt x="149060" y="166883"/>
                      <a:pt x="143801" y="166883"/>
                    </a:cubicBezTo>
                    <a:lnTo>
                      <a:pt x="49597" y="166883"/>
                    </a:lnTo>
                    <a:cubicBezTo>
                      <a:pt x="44337" y="166883"/>
                      <a:pt x="40072" y="162622"/>
                      <a:pt x="40072" y="157358"/>
                    </a:cubicBezTo>
                    <a:cubicBezTo>
                      <a:pt x="40072" y="152094"/>
                      <a:pt x="44337" y="147833"/>
                      <a:pt x="49597" y="147833"/>
                    </a:cubicBezTo>
                    <a:close/>
                    <a:moveTo>
                      <a:pt x="27705" y="117602"/>
                    </a:moveTo>
                    <a:cubicBezTo>
                      <a:pt x="22934" y="117602"/>
                      <a:pt x="19050" y="121658"/>
                      <a:pt x="19050" y="126643"/>
                    </a:cubicBezTo>
                    <a:lnTo>
                      <a:pt x="19050" y="188072"/>
                    </a:lnTo>
                    <a:cubicBezTo>
                      <a:pt x="19050" y="193049"/>
                      <a:pt x="22934" y="197105"/>
                      <a:pt x="27705" y="197105"/>
                    </a:cubicBezTo>
                    <a:lnTo>
                      <a:pt x="282383" y="197105"/>
                    </a:lnTo>
                    <a:cubicBezTo>
                      <a:pt x="287155" y="197105"/>
                      <a:pt x="291038" y="193049"/>
                      <a:pt x="291038" y="188072"/>
                    </a:cubicBezTo>
                    <a:lnTo>
                      <a:pt x="291038" y="126643"/>
                    </a:lnTo>
                    <a:cubicBezTo>
                      <a:pt x="291038" y="121658"/>
                      <a:pt x="287155" y="117602"/>
                      <a:pt x="282383" y="117602"/>
                    </a:cubicBezTo>
                    <a:close/>
                    <a:moveTo>
                      <a:pt x="239873" y="50043"/>
                    </a:moveTo>
                    <a:cubicBezTo>
                      <a:pt x="243302" y="48611"/>
                      <a:pt x="247492" y="49374"/>
                      <a:pt x="250255" y="52044"/>
                    </a:cubicBezTo>
                    <a:cubicBezTo>
                      <a:pt x="251110" y="52992"/>
                      <a:pt x="251780" y="54043"/>
                      <a:pt x="252254" y="55187"/>
                    </a:cubicBezTo>
                    <a:cubicBezTo>
                      <a:pt x="252733" y="56322"/>
                      <a:pt x="253017" y="57568"/>
                      <a:pt x="253017" y="58805"/>
                    </a:cubicBezTo>
                    <a:cubicBezTo>
                      <a:pt x="253017" y="61373"/>
                      <a:pt x="251970" y="63755"/>
                      <a:pt x="250255" y="65568"/>
                    </a:cubicBezTo>
                    <a:cubicBezTo>
                      <a:pt x="248445" y="67372"/>
                      <a:pt x="246064" y="68330"/>
                      <a:pt x="243492" y="68330"/>
                    </a:cubicBezTo>
                    <a:cubicBezTo>
                      <a:pt x="242255" y="68330"/>
                      <a:pt x="241017" y="68043"/>
                      <a:pt x="239873" y="67568"/>
                    </a:cubicBezTo>
                    <a:cubicBezTo>
                      <a:pt x="238636" y="67093"/>
                      <a:pt x="237683" y="66424"/>
                      <a:pt x="236729" y="65568"/>
                    </a:cubicBezTo>
                    <a:cubicBezTo>
                      <a:pt x="234920" y="63755"/>
                      <a:pt x="233967" y="61373"/>
                      <a:pt x="233967" y="58805"/>
                    </a:cubicBezTo>
                    <a:cubicBezTo>
                      <a:pt x="233967" y="57568"/>
                      <a:pt x="234251" y="56322"/>
                      <a:pt x="234730" y="55187"/>
                    </a:cubicBezTo>
                    <a:cubicBezTo>
                      <a:pt x="235204" y="54043"/>
                      <a:pt x="235874" y="52992"/>
                      <a:pt x="236729" y="52044"/>
                    </a:cubicBezTo>
                    <a:cubicBezTo>
                      <a:pt x="237586" y="51187"/>
                      <a:pt x="238636" y="50518"/>
                      <a:pt x="239873" y="50043"/>
                    </a:cubicBezTo>
                    <a:close/>
                    <a:moveTo>
                      <a:pt x="49597" y="49280"/>
                    </a:moveTo>
                    <a:lnTo>
                      <a:pt x="143801" y="49280"/>
                    </a:lnTo>
                    <a:cubicBezTo>
                      <a:pt x="149060" y="49280"/>
                      <a:pt x="153326" y="53541"/>
                      <a:pt x="153326" y="58805"/>
                    </a:cubicBezTo>
                    <a:cubicBezTo>
                      <a:pt x="153326" y="64070"/>
                      <a:pt x="149060" y="68330"/>
                      <a:pt x="143801" y="68330"/>
                    </a:cubicBezTo>
                    <a:lnTo>
                      <a:pt x="49597" y="68330"/>
                    </a:lnTo>
                    <a:cubicBezTo>
                      <a:pt x="44337" y="68330"/>
                      <a:pt x="40072" y="64070"/>
                      <a:pt x="40072" y="58805"/>
                    </a:cubicBezTo>
                    <a:cubicBezTo>
                      <a:pt x="40072" y="53541"/>
                      <a:pt x="44337" y="49280"/>
                      <a:pt x="49597" y="49280"/>
                    </a:cubicBezTo>
                    <a:close/>
                    <a:moveTo>
                      <a:pt x="27705" y="19050"/>
                    </a:moveTo>
                    <a:cubicBezTo>
                      <a:pt x="22934" y="19050"/>
                      <a:pt x="19050" y="23106"/>
                      <a:pt x="19050" y="28091"/>
                    </a:cubicBezTo>
                    <a:lnTo>
                      <a:pt x="19050" y="89520"/>
                    </a:lnTo>
                    <a:cubicBezTo>
                      <a:pt x="19050" y="94497"/>
                      <a:pt x="22934" y="98552"/>
                      <a:pt x="27705" y="98552"/>
                    </a:cubicBezTo>
                    <a:lnTo>
                      <a:pt x="282383" y="98552"/>
                    </a:lnTo>
                    <a:cubicBezTo>
                      <a:pt x="287155" y="98552"/>
                      <a:pt x="291038" y="94497"/>
                      <a:pt x="291038" y="89520"/>
                    </a:cubicBezTo>
                    <a:lnTo>
                      <a:pt x="291038" y="28091"/>
                    </a:lnTo>
                    <a:cubicBezTo>
                      <a:pt x="291038" y="23106"/>
                      <a:pt x="287155" y="19050"/>
                      <a:pt x="282383" y="19050"/>
                    </a:cubicBezTo>
                    <a:close/>
                    <a:moveTo>
                      <a:pt x="27705" y="0"/>
                    </a:moveTo>
                    <a:lnTo>
                      <a:pt x="282383" y="0"/>
                    </a:lnTo>
                    <a:cubicBezTo>
                      <a:pt x="297661" y="0"/>
                      <a:pt x="310088" y="12604"/>
                      <a:pt x="310088" y="28091"/>
                    </a:cubicBezTo>
                    <a:lnTo>
                      <a:pt x="310088" y="89520"/>
                    </a:lnTo>
                    <a:cubicBezTo>
                      <a:pt x="310088" y="96664"/>
                      <a:pt x="307363" y="103120"/>
                      <a:pt x="303015" y="108079"/>
                    </a:cubicBezTo>
                    <a:cubicBezTo>
                      <a:pt x="307363" y="113042"/>
                      <a:pt x="310088" y="119500"/>
                      <a:pt x="310088" y="126643"/>
                    </a:cubicBezTo>
                    <a:lnTo>
                      <a:pt x="310088" y="188072"/>
                    </a:lnTo>
                    <a:cubicBezTo>
                      <a:pt x="310088" y="195216"/>
                      <a:pt x="307363" y="201672"/>
                      <a:pt x="303015" y="206632"/>
                    </a:cubicBezTo>
                    <a:cubicBezTo>
                      <a:pt x="307363" y="211594"/>
                      <a:pt x="310088" y="218052"/>
                      <a:pt x="310088" y="225196"/>
                    </a:cubicBezTo>
                    <a:lnTo>
                      <a:pt x="310088" y="286624"/>
                    </a:lnTo>
                    <a:cubicBezTo>
                      <a:pt x="310088" y="302112"/>
                      <a:pt x="297661" y="314706"/>
                      <a:pt x="282383" y="314706"/>
                    </a:cubicBezTo>
                    <a:lnTo>
                      <a:pt x="164572" y="314706"/>
                    </a:lnTo>
                    <a:lnTo>
                      <a:pt x="164572" y="334017"/>
                    </a:lnTo>
                    <a:lnTo>
                      <a:pt x="221405" y="334017"/>
                    </a:lnTo>
                    <a:cubicBezTo>
                      <a:pt x="226665" y="334017"/>
                      <a:pt x="230930" y="338277"/>
                      <a:pt x="230930" y="343542"/>
                    </a:cubicBezTo>
                    <a:cubicBezTo>
                      <a:pt x="230930" y="348806"/>
                      <a:pt x="226665" y="353067"/>
                      <a:pt x="221405" y="353067"/>
                    </a:cubicBezTo>
                    <a:lnTo>
                      <a:pt x="88683" y="353067"/>
                    </a:lnTo>
                    <a:cubicBezTo>
                      <a:pt x="83423" y="353067"/>
                      <a:pt x="79158" y="348806"/>
                      <a:pt x="79158" y="343542"/>
                    </a:cubicBezTo>
                    <a:cubicBezTo>
                      <a:pt x="79158" y="338277"/>
                      <a:pt x="83423" y="334017"/>
                      <a:pt x="88683" y="334017"/>
                    </a:cubicBezTo>
                    <a:lnTo>
                      <a:pt x="145522" y="334017"/>
                    </a:lnTo>
                    <a:lnTo>
                      <a:pt x="145522" y="314706"/>
                    </a:lnTo>
                    <a:lnTo>
                      <a:pt x="27705" y="314706"/>
                    </a:lnTo>
                    <a:cubicBezTo>
                      <a:pt x="12427" y="314706"/>
                      <a:pt x="0" y="302112"/>
                      <a:pt x="0" y="286624"/>
                    </a:cubicBezTo>
                    <a:lnTo>
                      <a:pt x="0" y="225196"/>
                    </a:lnTo>
                    <a:cubicBezTo>
                      <a:pt x="0" y="218052"/>
                      <a:pt x="2725" y="211594"/>
                      <a:pt x="7073" y="206632"/>
                    </a:cubicBezTo>
                    <a:cubicBezTo>
                      <a:pt x="2725" y="201672"/>
                      <a:pt x="0" y="195216"/>
                      <a:pt x="0" y="188072"/>
                    </a:cubicBezTo>
                    <a:lnTo>
                      <a:pt x="0" y="126643"/>
                    </a:lnTo>
                    <a:cubicBezTo>
                      <a:pt x="0" y="119500"/>
                      <a:pt x="2725" y="113042"/>
                      <a:pt x="7073" y="108079"/>
                    </a:cubicBezTo>
                    <a:cubicBezTo>
                      <a:pt x="2725" y="103120"/>
                      <a:pt x="0" y="96664"/>
                      <a:pt x="0" y="89520"/>
                    </a:cubicBezTo>
                    <a:lnTo>
                      <a:pt x="0" y="28091"/>
                    </a:lnTo>
                    <a:cubicBezTo>
                      <a:pt x="0" y="12604"/>
                      <a:pt x="12427" y="0"/>
                      <a:pt x="27705" y="0"/>
                    </a:cubicBezTo>
                    <a:close/>
                  </a:path>
                </a:pathLst>
              </a:custGeom>
              <a:solidFill>
                <a:schemeClr val="bg1"/>
              </a:solidFill>
              <a:ln w="9525" cap="flat">
                <a:noFill/>
                <a:prstDash val="solid"/>
                <a:miter/>
              </a:ln>
              <a:effectLst>
                <a:outerShdw blurRad="25400" dist="12700" dir="2700000" algn="tl" rotWithShape="0">
                  <a:prstClr val="black">
                    <a:alpha val="30000"/>
                  </a:prstClr>
                </a:outerShdw>
              </a:effectLst>
            </p:spPr>
            <p:txBody>
              <a:bodyPr rtlCol="0" anchor="ctr"/>
              <a:lstStyle/>
              <a:p>
                <a:endParaRPr lang="en-US">
                  <a:latin typeface="Arial Nova Cond" panose="020B0506020202020204" pitchFamily="34" charset="0"/>
                </a:endParaRPr>
              </a:p>
            </p:txBody>
          </p:sp>
        </p:grpSp>
      </p:grpSp>
      <p:sp>
        <p:nvSpPr>
          <p:cNvPr id="121" name="TextBox 120">
            <a:extLst>
              <a:ext uri="{FF2B5EF4-FFF2-40B4-BE49-F238E27FC236}">
                <a16:creationId xmlns:a16="http://schemas.microsoft.com/office/drawing/2014/main" id="{BDF635BF-1CD8-4098-A8AB-39EC58E20BAB}"/>
              </a:ext>
            </a:extLst>
          </p:cNvPr>
          <p:cNvSpPr txBox="1"/>
          <p:nvPr/>
        </p:nvSpPr>
        <p:spPr>
          <a:xfrm>
            <a:off x="6058340" y="1151687"/>
            <a:ext cx="4068228" cy="707886"/>
          </a:xfrm>
          <a:prstGeom prst="rect">
            <a:avLst/>
          </a:prstGeom>
          <a:noFill/>
        </p:spPr>
        <p:txBody>
          <a:bodyPr wrap="square" anchor="ctr">
            <a:spAutoFit/>
          </a:bodyPr>
          <a:lstStyle/>
          <a:p>
            <a:pPr marL="228600"/>
            <a:r>
              <a:rPr lang="en-IN" sz="1400" b="1" dirty="0">
                <a:solidFill>
                  <a:srgbClr val="FE5E00"/>
                </a:solidFill>
                <a:latin typeface="Arial Light"/>
                <a:cs typeface="Arial" panose="020B0604020202020204" pitchFamily="34" charset="0"/>
              </a:rPr>
              <a:t>Optimization of </a:t>
            </a:r>
            <a:r>
              <a:rPr lang="en-IN" sz="1400" b="1" dirty="0" smtClean="0">
                <a:solidFill>
                  <a:srgbClr val="FE5E00"/>
                </a:solidFill>
                <a:latin typeface="Arial Light"/>
                <a:cs typeface="Arial" panose="020B0604020202020204" pitchFamily="34" charset="0"/>
              </a:rPr>
              <a:t>the </a:t>
            </a:r>
            <a:r>
              <a:rPr lang="en-IN" sz="1400" b="1" dirty="0">
                <a:solidFill>
                  <a:srgbClr val="FE5E00"/>
                </a:solidFill>
                <a:latin typeface="Arial Light"/>
                <a:cs typeface="Arial" panose="020B0604020202020204" pitchFamily="34" charset="0"/>
              </a:rPr>
              <a:t>Capacity Utilization:</a:t>
            </a:r>
            <a:r>
              <a:rPr lang="en-IN" sz="1200" dirty="0">
                <a:solidFill>
                  <a:schemeClr val="tx1">
                    <a:lumMod val="85000"/>
                    <a:lumOff val="15000"/>
                  </a:schemeClr>
                </a:solidFill>
                <a:latin typeface="Arial Light"/>
                <a:cs typeface="Arial" panose="020B0604020202020204" pitchFamily="34" charset="0"/>
              </a:rPr>
              <a:t> </a:t>
            </a:r>
            <a:r>
              <a:rPr lang="en-IN" sz="1200" dirty="0" smtClean="0">
                <a:solidFill>
                  <a:schemeClr val="tx1">
                    <a:lumMod val="85000"/>
                    <a:lumOff val="15000"/>
                  </a:schemeClr>
                </a:solidFill>
                <a:latin typeface="Arial Light"/>
                <a:cs typeface="Arial" panose="020B0604020202020204" pitchFamily="34" charset="0"/>
              </a:rPr>
              <a:t>Aims </a:t>
            </a:r>
            <a:r>
              <a:rPr lang="en-IN" sz="1200" dirty="0">
                <a:solidFill>
                  <a:schemeClr val="tx1">
                    <a:lumMod val="85000"/>
                    <a:lumOff val="15000"/>
                  </a:schemeClr>
                </a:solidFill>
                <a:latin typeface="Arial Light"/>
                <a:cs typeface="Arial" panose="020B0604020202020204" pitchFamily="34" charset="0"/>
              </a:rPr>
              <a:t>to progressively increase utilization to 75% over the next few years</a:t>
            </a:r>
          </a:p>
        </p:txBody>
      </p:sp>
      <p:sp>
        <p:nvSpPr>
          <p:cNvPr id="4" name="Rectangle 3"/>
          <p:cNvSpPr/>
          <p:nvPr/>
        </p:nvSpPr>
        <p:spPr>
          <a:xfrm>
            <a:off x="1484413" y="2158110"/>
            <a:ext cx="3953293" cy="892552"/>
          </a:xfrm>
          <a:prstGeom prst="rect">
            <a:avLst/>
          </a:prstGeom>
        </p:spPr>
        <p:txBody>
          <a:bodyPr wrap="square">
            <a:spAutoFit/>
          </a:bodyPr>
          <a:lstStyle/>
          <a:p>
            <a:pPr marL="228600"/>
            <a:r>
              <a:rPr lang="en-IN" sz="1400" b="1" dirty="0">
                <a:solidFill>
                  <a:srgbClr val="FE5E00"/>
                </a:solidFill>
                <a:latin typeface="Arial Light"/>
                <a:cs typeface="Arial" panose="020B0604020202020204" pitchFamily="34" charset="0"/>
              </a:rPr>
              <a:t>Expanding Reach of </a:t>
            </a:r>
            <a:r>
              <a:rPr lang="en-IN" sz="1400" b="1" dirty="0" smtClean="0">
                <a:solidFill>
                  <a:srgbClr val="FE5E00"/>
                </a:solidFill>
                <a:latin typeface="Arial Light"/>
                <a:cs typeface="Arial" panose="020B0604020202020204" pitchFamily="34" charset="0"/>
              </a:rPr>
              <a:t>Domestic and International Markets:</a:t>
            </a:r>
            <a:r>
              <a:rPr lang="en-IN" sz="1200" b="1" dirty="0" smtClean="0">
                <a:solidFill>
                  <a:srgbClr val="FE5E00"/>
                </a:solidFill>
                <a:latin typeface="Arial Light"/>
                <a:cs typeface="Arial" panose="020B0604020202020204" pitchFamily="34" charset="0"/>
              </a:rPr>
              <a:t> </a:t>
            </a:r>
            <a:r>
              <a:rPr lang="en-IN" sz="1200" dirty="0" smtClean="0">
                <a:solidFill>
                  <a:schemeClr val="tx1">
                    <a:lumMod val="85000"/>
                    <a:lumOff val="15000"/>
                  </a:schemeClr>
                </a:solidFill>
                <a:latin typeface="Arial Light"/>
                <a:cs typeface="Arial" panose="020B0604020202020204" pitchFamily="34" charset="0"/>
              </a:rPr>
              <a:t>Expand </a:t>
            </a:r>
            <a:r>
              <a:rPr lang="en-IN" sz="1200" dirty="0">
                <a:solidFill>
                  <a:schemeClr val="tx1">
                    <a:lumMod val="85000"/>
                    <a:lumOff val="15000"/>
                  </a:schemeClr>
                </a:solidFill>
                <a:latin typeface="Arial Light"/>
                <a:cs typeface="Arial" panose="020B0604020202020204" pitchFamily="34" charset="0"/>
              </a:rPr>
              <a:t>presence in the domestic </a:t>
            </a:r>
            <a:r>
              <a:rPr lang="en-IN" sz="1200" dirty="0" smtClean="0">
                <a:solidFill>
                  <a:schemeClr val="tx1">
                    <a:lumMod val="85000"/>
                    <a:lumOff val="15000"/>
                  </a:schemeClr>
                </a:solidFill>
                <a:latin typeface="Arial Light"/>
                <a:cs typeface="Arial" panose="020B0604020202020204" pitchFamily="34" charset="0"/>
              </a:rPr>
              <a:t>market and focus </a:t>
            </a:r>
            <a:r>
              <a:rPr lang="en-IN" sz="1200" dirty="0">
                <a:solidFill>
                  <a:schemeClr val="tx1">
                    <a:lumMod val="85000"/>
                    <a:lumOff val="15000"/>
                  </a:schemeClr>
                </a:solidFill>
                <a:latin typeface="Arial Light"/>
                <a:cs typeface="Arial" panose="020B0604020202020204" pitchFamily="34" charset="0"/>
              </a:rPr>
              <a:t>on key international clusters </a:t>
            </a:r>
          </a:p>
        </p:txBody>
      </p:sp>
      <p:sp>
        <p:nvSpPr>
          <p:cNvPr id="125" name="Rectangle 124"/>
          <p:cNvSpPr/>
          <p:nvPr/>
        </p:nvSpPr>
        <p:spPr>
          <a:xfrm>
            <a:off x="6389215" y="3270396"/>
            <a:ext cx="3720304" cy="707886"/>
          </a:xfrm>
          <a:prstGeom prst="rect">
            <a:avLst/>
          </a:prstGeom>
        </p:spPr>
        <p:txBody>
          <a:bodyPr wrap="square">
            <a:spAutoFit/>
          </a:bodyPr>
          <a:lstStyle/>
          <a:p>
            <a:r>
              <a:rPr lang="en-IN" sz="1400" b="1" dirty="0">
                <a:solidFill>
                  <a:srgbClr val="FE5E00"/>
                </a:solidFill>
                <a:latin typeface="Arial Light"/>
                <a:cs typeface="Arial" panose="020B0604020202020204" pitchFamily="34" charset="0"/>
              </a:rPr>
              <a:t>Expand </a:t>
            </a:r>
            <a:r>
              <a:rPr lang="en-IN" sz="1400" b="1" dirty="0" smtClean="0">
                <a:solidFill>
                  <a:srgbClr val="FE5E00"/>
                </a:solidFill>
                <a:latin typeface="Arial Light"/>
                <a:cs typeface="Arial" panose="020B0604020202020204" pitchFamily="34" charset="0"/>
              </a:rPr>
              <a:t>Product </a:t>
            </a:r>
            <a:r>
              <a:rPr lang="en-IN" sz="1400" b="1" dirty="0">
                <a:solidFill>
                  <a:srgbClr val="FE5E00"/>
                </a:solidFill>
                <a:latin typeface="Arial Light"/>
                <a:cs typeface="Arial" panose="020B0604020202020204" pitchFamily="34" charset="0"/>
              </a:rPr>
              <a:t>Range by introducing new product </a:t>
            </a:r>
            <a:r>
              <a:rPr lang="en-IN" sz="1400" b="1" dirty="0" smtClean="0">
                <a:solidFill>
                  <a:srgbClr val="FE5E00"/>
                </a:solidFill>
                <a:latin typeface="Arial Light"/>
                <a:cs typeface="Arial" panose="020B0604020202020204" pitchFamily="34" charset="0"/>
              </a:rPr>
              <a:t>range:</a:t>
            </a:r>
            <a:r>
              <a:rPr lang="en-IN" sz="1200" b="1" dirty="0" smtClean="0">
                <a:solidFill>
                  <a:srgbClr val="FE5E00"/>
                </a:solidFill>
                <a:latin typeface="Arial Light"/>
                <a:cs typeface="Arial" panose="020B0604020202020204" pitchFamily="34" charset="0"/>
              </a:rPr>
              <a:t> </a:t>
            </a:r>
            <a:r>
              <a:rPr lang="en-IN" sz="1200" dirty="0" smtClean="0">
                <a:solidFill>
                  <a:schemeClr val="tx1">
                    <a:lumMod val="85000"/>
                    <a:lumOff val="15000"/>
                  </a:schemeClr>
                </a:solidFill>
                <a:latin typeface="Arial Light"/>
                <a:cs typeface="Arial" panose="020B0604020202020204" pitchFamily="34" charset="0"/>
              </a:rPr>
              <a:t>Plans </a:t>
            </a:r>
            <a:r>
              <a:rPr lang="en-IN" sz="1200" dirty="0">
                <a:solidFill>
                  <a:schemeClr val="tx1">
                    <a:lumMod val="85000"/>
                    <a:lumOff val="15000"/>
                  </a:schemeClr>
                </a:solidFill>
                <a:latin typeface="Arial Light"/>
                <a:cs typeface="Arial" panose="020B0604020202020204" pitchFamily="34" charset="0"/>
              </a:rPr>
              <a:t>to invest in developing new products</a:t>
            </a:r>
            <a:endParaRPr lang="en-IN" sz="1200" dirty="0"/>
          </a:p>
        </p:txBody>
      </p:sp>
      <p:sp>
        <p:nvSpPr>
          <p:cNvPr id="127" name="Rectangle 126"/>
          <p:cNvSpPr/>
          <p:nvPr/>
        </p:nvSpPr>
        <p:spPr>
          <a:xfrm>
            <a:off x="6227932" y="5346054"/>
            <a:ext cx="4205585" cy="892552"/>
          </a:xfrm>
          <a:prstGeom prst="rect">
            <a:avLst/>
          </a:prstGeom>
        </p:spPr>
        <p:txBody>
          <a:bodyPr wrap="square">
            <a:spAutoFit/>
          </a:bodyPr>
          <a:lstStyle/>
          <a:p>
            <a:r>
              <a:rPr lang="en-IN" sz="1400" b="1" dirty="0">
                <a:solidFill>
                  <a:srgbClr val="FE5E00"/>
                </a:solidFill>
                <a:latin typeface="Arial Light"/>
                <a:cs typeface="Arial" panose="020B0604020202020204" pitchFamily="34" charset="0"/>
              </a:rPr>
              <a:t>Pursue Inorganic Growth through Selective Acquisitions:</a:t>
            </a:r>
            <a:r>
              <a:rPr lang="en-IN" sz="1200" b="1" dirty="0">
                <a:solidFill>
                  <a:schemeClr val="tx1">
                    <a:lumMod val="85000"/>
                    <a:lumOff val="15000"/>
                  </a:schemeClr>
                </a:solidFill>
                <a:latin typeface="Arial Light"/>
                <a:cs typeface="Arial" panose="020B0604020202020204" pitchFamily="34" charset="0"/>
              </a:rPr>
              <a:t> </a:t>
            </a:r>
            <a:r>
              <a:rPr lang="en-IN" sz="1200" dirty="0">
                <a:solidFill>
                  <a:schemeClr val="tx1">
                    <a:lumMod val="85000"/>
                    <a:lumOff val="15000"/>
                  </a:schemeClr>
                </a:solidFill>
                <a:latin typeface="Arial Light"/>
                <a:cs typeface="Arial" panose="020B0604020202020204" pitchFamily="34" charset="0"/>
              </a:rPr>
              <a:t>Pursue inorganic growth opportunities through selective strategic acquisitions in the rubber and rubber related products</a:t>
            </a:r>
            <a:endParaRPr lang="en-IN" sz="1200" dirty="0"/>
          </a:p>
        </p:txBody>
      </p:sp>
    </p:spTree>
    <p:extLst>
      <p:ext uri="{BB962C8B-B14F-4D97-AF65-F5344CB8AC3E}">
        <p14:creationId xmlns:p14="http://schemas.microsoft.com/office/powerpoint/2010/main" val="2930785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98E7C-44E5-0084-A506-DEFAE820552A}"/>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7" name="TextBox 6">
            <a:extLst>
              <a:ext uri="{FF2B5EF4-FFF2-40B4-BE49-F238E27FC236}">
                <a16:creationId xmlns:a16="http://schemas.microsoft.com/office/drawing/2014/main" id="{E4BA2FFF-EE27-E24E-28CA-D9B77358C524}"/>
              </a:ext>
            </a:extLst>
          </p:cNvPr>
          <p:cNvSpPr txBox="1"/>
          <p:nvPr/>
        </p:nvSpPr>
        <p:spPr>
          <a:xfrm>
            <a:off x="1964063" y="428592"/>
            <a:ext cx="5497955" cy="584775"/>
          </a:xfrm>
          <a:prstGeom prst="rect">
            <a:avLst/>
          </a:prstGeom>
          <a:noFill/>
        </p:spPr>
        <p:txBody>
          <a:bodyPr wrap="square" rtlCol="0">
            <a:spAutoFit/>
          </a:bodyPr>
          <a:lstStyle/>
          <a:p>
            <a:r>
              <a:rPr lang="en-US" sz="3200" b="1" dirty="0" smtClean="0">
                <a:solidFill>
                  <a:srgbClr val="2D2E92"/>
                </a:solidFill>
                <a:latin typeface="Arial" panose="020B0604020202020204" pitchFamily="34" charset="0"/>
                <a:cs typeface="Arial" panose="020B0604020202020204" pitchFamily="34" charset="0"/>
              </a:rPr>
              <a:t>CSR- </a:t>
            </a:r>
            <a:r>
              <a:rPr lang="en-US" sz="3200" b="1" dirty="0" err="1" smtClean="0">
                <a:solidFill>
                  <a:srgbClr val="2D2E92"/>
                </a:solidFill>
                <a:latin typeface="Arial" panose="020B0604020202020204" pitchFamily="34" charset="0"/>
                <a:cs typeface="Arial" panose="020B0604020202020204" pitchFamily="34" charset="0"/>
              </a:rPr>
              <a:t>Tolins</a:t>
            </a:r>
            <a:r>
              <a:rPr lang="en-US" sz="3200" b="1" dirty="0" smtClean="0">
                <a:solidFill>
                  <a:srgbClr val="2D2E92"/>
                </a:solidFill>
                <a:latin typeface="Arial" panose="020B0604020202020204" pitchFamily="34" charset="0"/>
                <a:cs typeface="Arial" panose="020B0604020202020204" pitchFamily="34" charset="0"/>
              </a:rPr>
              <a:t> </a:t>
            </a:r>
            <a:r>
              <a:rPr lang="en-US" sz="3200" b="1" dirty="0">
                <a:solidFill>
                  <a:srgbClr val="FE5E00"/>
                </a:solidFill>
                <a:latin typeface="Arial" panose="020B0604020202020204" pitchFamily="34" charset="0"/>
                <a:cs typeface="Arial" panose="020B0604020202020204" pitchFamily="34" charset="0"/>
              </a:rPr>
              <a:t>World School</a:t>
            </a:r>
          </a:p>
        </p:txBody>
      </p:sp>
      <p:pic>
        <p:nvPicPr>
          <p:cNvPr id="8" name="Picture 7">
            <a:extLst>
              <a:ext uri="{FF2B5EF4-FFF2-40B4-BE49-F238E27FC236}">
                <a16:creationId xmlns:a16="http://schemas.microsoft.com/office/drawing/2014/main" id="{7E77810A-013C-E1FC-585A-77D0B50815C2}"/>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9" name="Straight Connector 8">
            <a:extLst>
              <a:ext uri="{FF2B5EF4-FFF2-40B4-BE49-F238E27FC236}">
                <a16:creationId xmlns:a16="http://schemas.microsoft.com/office/drawing/2014/main" id="{52584A3C-C7E5-082C-6F20-D255C74A5DF6}"/>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A280C-15ED-E590-3EF9-492DB229E348}"/>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701AF2-7474-A0F6-08FC-DFF5771CB70D}"/>
              </a:ext>
            </a:extLst>
          </p:cNvPr>
          <p:cNvCxnSpPr>
            <a:cxnSpLocks/>
          </p:cNvCxnSpPr>
          <p:nvPr/>
        </p:nvCxnSpPr>
        <p:spPr>
          <a:xfrm>
            <a:off x="7081818" y="716308"/>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
          </p:nvPr>
        </p:nvSpPr>
        <p:spPr>
          <a:xfrm>
            <a:off x="1335701" y="1463040"/>
            <a:ext cx="4882220" cy="2474849"/>
          </a:xfrm>
        </p:spPr>
        <p:txBody>
          <a:bodyPr>
            <a:noAutofit/>
          </a:bodyPr>
          <a:lstStyle/>
          <a:p>
            <a:pPr algn="just"/>
            <a:r>
              <a:rPr lang="en-US" sz="1200" dirty="0">
                <a:latin typeface="Arial Light"/>
                <a:cs typeface="Helvetica" panose="020B0604020202020204" pitchFamily="34" charset="0"/>
              </a:rPr>
              <a:t>In 2014, </a:t>
            </a:r>
            <a:r>
              <a:rPr lang="en-US" sz="1200" dirty="0" err="1">
                <a:latin typeface="Arial Light"/>
                <a:cs typeface="Helvetica" panose="020B0604020202020204" pitchFamily="34" charset="0"/>
              </a:rPr>
              <a:t>Tolins</a:t>
            </a:r>
            <a:r>
              <a:rPr lang="en-US" sz="1200" dirty="0">
                <a:latin typeface="Arial Light"/>
                <a:cs typeface="Helvetica" panose="020B0604020202020204" pitchFamily="34" charset="0"/>
              </a:rPr>
              <a:t> Group established an educational institution in </a:t>
            </a:r>
            <a:r>
              <a:rPr lang="en-US" sz="1200" dirty="0" err="1">
                <a:latin typeface="Arial Light"/>
                <a:cs typeface="Helvetica" panose="020B0604020202020204" pitchFamily="34" charset="0"/>
              </a:rPr>
              <a:t>Malayattoor</a:t>
            </a:r>
            <a:r>
              <a:rPr lang="en-US" sz="1200" dirty="0">
                <a:latin typeface="Arial Light"/>
                <a:cs typeface="Helvetica" panose="020B0604020202020204" pitchFamily="34" charset="0"/>
              </a:rPr>
              <a:t>, providing education of international standards to kids till Grade 12. By </a:t>
            </a:r>
            <a:r>
              <a:rPr lang="en-US" sz="1200" dirty="0" smtClean="0">
                <a:latin typeface="Arial Light"/>
                <a:cs typeface="Helvetica" panose="020B0604020202020204" pitchFamily="34" charset="0"/>
              </a:rPr>
              <a:t>this, </a:t>
            </a:r>
            <a:r>
              <a:rPr lang="en-US" sz="1200" dirty="0">
                <a:latin typeface="Arial Light"/>
                <a:cs typeface="Helvetica" panose="020B0604020202020204" pitchFamily="34" charset="0"/>
              </a:rPr>
              <a:t>the group is committed to give back to its community</a:t>
            </a:r>
            <a:r>
              <a:rPr lang="en-US" sz="1200" dirty="0" smtClean="0">
                <a:latin typeface="Arial Light"/>
                <a:cs typeface="Helvetica" panose="020B0604020202020204" pitchFamily="34" charset="0"/>
              </a:rPr>
              <a:t>.</a:t>
            </a:r>
          </a:p>
          <a:p>
            <a:pPr algn="just"/>
            <a:r>
              <a:rPr lang="en-US" sz="1200" dirty="0">
                <a:latin typeface="Arial Light"/>
                <a:cs typeface="Helvetica" panose="020B0604020202020204" pitchFamily="34" charset="0"/>
              </a:rPr>
              <a:t>The 15-acre campus of </a:t>
            </a:r>
            <a:r>
              <a:rPr lang="en-US" sz="1200" dirty="0" err="1">
                <a:latin typeface="Arial Light"/>
                <a:cs typeface="Helvetica" panose="020B0604020202020204" pitchFamily="34" charset="0"/>
              </a:rPr>
              <a:t>Tolins</a:t>
            </a:r>
            <a:r>
              <a:rPr lang="en-US" sz="1200" dirty="0">
                <a:latin typeface="Arial Light"/>
                <a:cs typeface="Helvetica" panose="020B0604020202020204" pitchFamily="34" charset="0"/>
              </a:rPr>
              <a:t> World School is nestled at the foothills of the Western Ghats and is equipped with all the facilities and amenities essential for providing a top-tier education. This residential co-educational institution can accommodate up to 2,000 students, including a boarding capacity for </a:t>
            </a:r>
            <a:r>
              <a:rPr lang="en-US" sz="1200" dirty="0" smtClean="0">
                <a:latin typeface="Arial Light"/>
                <a:cs typeface="Helvetica" panose="020B0604020202020204" pitchFamily="34" charset="0"/>
              </a:rPr>
              <a:t>1,000</a:t>
            </a:r>
          </a:p>
          <a:p>
            <a:pPr algn="just"/>
            <a:r>
              <a:rPr lang="en-US" sz="1200" dirty="0">
                <a:latin typeface="Arial Light"/>
                <a:cs typeface="Helvetica" panose="020B0604020202020204" pitchFamily="34" charset="0"/>
              </a:rPr>
              <a:t>M</a:t>
            </a:r>
            <a:r>
              <a:rPr lang="en-US" sz="1200" dirty="0" smtClean="0">
                <a:latin typeface="Arial Light"/>
                <a:cs typeface="Helvetica" panose="020B0604020202020204" pitchFamily="34" charset="0"/>
              </a:rPr>
              <a:t>ission </a:t>
            </a:r>
            <a:r>
              <a:rPr lang="en-US" sz="1200" dirty="0">
                <a:latin typeface="Arial Light"/>
                <a:cs typeface="Helvetica" panose="020B0604020202020204" pitchFamily="34" charset="0"/>
              </a:rPr>
              <a:t>of </a:t>
            </a:r>
            <a:r>
              <a:rPr lang="en-US" sz="1200" dirty="0" err="1">
                <a:latin typeface="Arial Light"/>
                <a:cs typeface="Helvetica" panose="020B0604020202020204" pitchFamily="34" charset="0"/>
              </a:rPr>
              <a:t>Tolins</a:t>
            </a:r>
            <a:r>
              <a:rPr lang="en-US" sz="1200" dirty="0">
                <a:latin typeface="Arial Light"/>
                <a:cs typeface="Helvetica" panose="020B0604020202020204" pitchFamily="34" charset="0"/>
              </a:rPr>
              <a:t> World School is to provide every student with a strong foundation for lifelong success, fostering their development into responsible, compassionate, and productive </a:t>
            </a:r>
            <a:r>
              <a:rPr lang="en-US" sz="1200" dirty="0" smtClean="0">
                <a:latin typeface="Arial Light"/>
                <a:cs typeface="Helvetica" panose="020B0604020202020204" pitchFamily="34" charset="0"/>
              </a:rPr>
              <a:t>citizens</a:t>
            </a:r>
          </a:p>
          <a:p>
            <a:pPr algn="just"/>
            <a:endParaRPr lang="en-IN" sz="1500" dirty="0">
              <a:latin typeface="Arial Light"/>
              <a:cs typeface="Helvetica" panose="020B0604020202020204" pitchFamily="34"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700" y="4232883"/>
            <a:ext cx="4882220" cy="249137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0523" y="4232883"/>
            <a:ext cx="4777717" cy="249137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0523" y="1354349"/>
            <a:ext cx="4777717" cy="2683831"/>
          </a:xfrm>
          <a:prstGeom prst="rect">
            <a:avLst/>
          </a:prstGeom>
        </p:spPr>
      </p:pic>
    </p:spTree>
    <p:extLst>
      <p:ext uri="{BB962C8B-B14F-4D97-AF65-F5344CB8AC3E}">
        <p14:creationId xmlns:p14="http://schemas.microsoft.com/office/powerpoint/2010/main" val="4142124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721854" y="3564172"/>
            <a:ext cx="2641600" cy="923330"/>
          </a:xfrm>
          <a:prstGeom prst="rect">
            <a:avLst/>
          </a:prstGeom>
          <a:noFill/>
        </p:spPr>
        <p:txBody>
          <a:bodyPr wrap="square" rtlCol="0">
            <a:spAutoFit/>
          </a:bodyPr>
          <a:lstStyle/>
          <a:p>
            <a:pPr algn="just"/>
            <a:r>
              <a:rPr lang="en-US" b="1" dirty="0">
                <a:solidFill>
                  <a:schemeClr val="bg1"/>
                </a:solidFill>
                <a:latin typeface="Arial" panose="020B0604020202020204" pitchFamily="34" charset="0"/>
                <a:cs typeface="Arial" panose="020B0604020202020204" pitchFamily="34" charset="0"/>
              </a:rPr>
              <a:t>Mr. Ravi Sharma</a:t>
            </a:r>
          </a:p>
          <a:p>
            <a:pPr algn="just"/>
            <a:r>
              <a:rPr lang="en-US" dirty="0">
                <a:solidFill>
                  <a:schemeClr val="bg1"/>
                </a:solidFill>
                <a:latin typeface="Calibri Light" panose="020F0302020204030204" pitchFamily="34" charset="0"/>
                <a:cs typeface="Calibri Light" panose="020F0302020204030204" pitchFamily="34" charset="0"/>
              </a:rPr>
              <a:t>CFO –</a:t>
            </a:r>
            <a:r>
              <a:rPr lang="en-US" dirty="0" err="1">
                <a:solidFill>
                  <a:schemeClr val="bg1"/>
                </a:solidFill>
                <a:latin typeface="Calibri Light" panose="020F0302020204030204" pitchFamily="34" charset="0"/>
                <a:cs typeface="Calibri Light" panose="020F0302020204030204" pitchFamily="34" charset="0"/>
              </a:rPr>
              <a:t>Tolins</a:t>
            </a:r>
            <a:r>
              <a:rPr lang="en-US" dirty="0">
                <a:solidFill>
                  <a:schemeClr val="bg1"/>
                </a:solidFill>
                <a:latin typeface="Calibri Light" panose="020F0302020204030204" pitchFamily="34" charset="0"/>
                <a:cs typeface="Calibri Light" panose="020F0302020204030204" pitchFamily="34" charset="0"/>
              </a:rPr>
              <a:t> Tyres Ltd.</a:t>
            </a:r>
          </a:p>
          <a:p>
            <a:pPr algn="just"/>
            <a:r>
              <a:rPr lang="en-US" dirty="0">
                <a:solidFill>
                  <a:schemeClr val="bg1"/>
                </a:solidFill>
                <a:latin typeface="Calibri Light" panose="020F0302020204030204" pitchFamily="34" charset="0"/>
                <a:cs typeface="Calibri Light" panose="020F0302020204030204" pitchFamily="34" charset="0"/>
              </a:rPr>
              <a:t>cfo@tolins.com</a:t>
            </a:r>
            <a:r>
              <a:rPr lang="en-US" dirty="0"/>
              <a:t>	</a:t>
            </a:r>
            <a:endParaRPr lang="en-IN" dirty="0"/>
          </a:p>
        </p:txBody>
      </p:sp>
      <p:sp>
        <p:nvSpPr>
          <p:cNvPr id="3" name="TextBox 2"/>
          <p:cNvSpPr txBox="1"/>
          <p:nvPr/>
        </p:nvSpPr>
        <p:spPr>
          <a:xfrm>
            <a:off x="6363454" y="3564172"/>
            <a:ext cx="3852386" cy="1754326"/>
          </a:xfrm>
          <a:prstGeom prst="rect">
            <a:avLst/>
          </a:prstGeom>
          <a:noFill/>
        </p:spPr>
        <p:txBody>
          <a:bodyPr wrap="square" rtlCol="0">
            <a:spAutoFit/>
          </a:bodyPr>
          <a:lstStyle/>
          <a:p>
            <a:r>
              <a:rPr lang="en-US" b="1" dirty="0">
                <a:solidFill>
                  <a:srgbClr val="FFFFFF"/>
                </a:solidFill>
                <a:latin typeface="Arial" panose="020B0604020202020204" pitchFamily="34" charset="0"/>
                <a:cs typeface="Arial" panose="020B0604020202020204" pitchFamily="34" charset="0"/>
              </a:rPr>
              <a:t>Mr. Namit Shah/</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Ms. </a:t>
            </a:r>
            <a:r>
              <a:rPr lang="en-US" b="1" dirty="0" smtClean="0">
                <a:solidFill>
                  <a:srgbClr val="FFFFFF"/>
                </a:solidFill>
                <a:latin typeface="Arial" panose="020B0604020202020204" pitchFamily="34" charset="0"/>
                <a:cs typeface="Arial" panose="020B0604020202020204" pitchFamily="34" charset="0"/>
              </a:rPr>
              <a:t>Saloni Nagvekar</a:t>
            </a:r>
            <a:endParaRPr lang="en-US" dirty="0">
              <a:solidFill>
                <a:srgbClr val="FFFFFF"/>
              </a:solidFill>
            </a:endParaRPr>
          </a:p>
          <a:p>
            <a:r>
              <a:rPr lang="en-US" dirty="0" err="1">
                <a:solidFill>
                  <a:srgbClr val="FFFFFF"/>
                </a:solidFill>
                <a:latin typeface="Calibri Light" panose="020F0302020204030204" pitchFamily="34" charset="0"/>
                <a:cs typeface="Calibri Light" panose="020F0302020204030204" pitchFamily="34" charset="0"/>
              </a:rPr>
              <a:t>AdfactorsPR</a:t>
            </a:r>
            <a:r>
              <a:rPr lang="en-US" dirty="0">
                <a:solidFill>
                  <a:srgbClr val="FFFFFF"/>
                </a:solidFill>
                <a:latin typeface="Calibri Light" panose="020F0302020204030204" pitchFamily="34" charset="0"/>
                <a:cs typeface="Calibri Light" panose="020F0302020204030204" pitchFamily="34" charset="0"/>
              </a:rPr>
              <a:t> Investor Relations </a:t>
            </a:r>
          </a:p>
          <a:p>
            <a:r>
              <a:rPr lang="en-US" dirty="0">
                <a:solidFill>
                  <a:schemeClr val="bg1"/>
                </a:solidFill>
                <a:latin typeface="Calibri Light" panose="020F0302020204030204" pitchFamily="34" charset="0"/>
                <a:cs typeface="Calibri Light" panose="020F0302020204030204" pitchFamily="34" charset="0"/>
              </a:rPr>
              <a:t>namit.shah@adfactorpr.com</a:t>
            </a:r>
          </a:p>
          <a:p>
            <a:r>
              <a:rPr lang="en-US" dirty="0" smtClean="0">
                <a:solidFill>
                  <a:srgbClr val="FFFFFF"/>
                </a:solidFill>
                <a:latin typeface="Calibri Light" panose="020F0302020204030204" pitchFamily="34" charset="0"/>
                <a:cs typeface="Calibri Light" panose="020F0302020204030204" pitchFamily="34" charset="0"/>
              </a:rPr>
              <a:t>Saloni.nagvekar@adfactorspr.com</a:t>
            </a:r>
          </a:p>
          <a:p>
            <a:endParaRPr lang="en-IN" dirty="0">
              <a:solidFill>
                <a:srgbClr val="FFFFFF"/>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544E3D4B-FB86-7317-D2AA-61C6FA2D7695}"/>
              </a:ext>
            </a:extLst>
          </p:cNvPr>
          <p:cNvSpPr txBox="1"/>
          <p:nvPr/>
        </p:nvSpPr>
        <p:spPr>
          <a:xfrm>
            <a:off x="4456321" y="2502158"/>
            <a:ext cx="3279359" cy="830997"/>
          </a:xfrm>
          <a:prstGeom prst="rect">
            <a:avLst/>
          </a:prstGeom>
          <a:noFill/>
        </p:spPr>
        <p:txBody>
          <a:bodyPr wrap="none" rtlCol="0">
            <a:spAutoFit/>
          </a:bodyPr>
          <a:lstStyle/>
          <a:p>
            <a:r>
              <a:rPr lang="en-US" sz="4800" b="1" dirty="0">
                <a:solidFill>
                  <a:srgbClr val="FE5E00"/>
                </a:solidFill>
                <a:latin typeface="Arial" panose="020B0604020202020204" pitchFamily="34" charset="0"/>
                <a:cs typeface="Arial" panose="020B0604020202020204" pitchFamily="34" charset="0"/>
              </a:rPr>
              <a:t>Thank </a:t>
            </a:r>
            <a:r>
              <a:rPr lang="en-US" sz="4800" b="1" dirty="0" smtClean="0">
                <a:solidFill>
                  <a:srgbClr val="FE5E00"/>
                </a:solidFill>
                <a:latin typeface="Arial" panose="020B0604020202020204" pitchFamily="34" charset="0"/>
                <a:cs typeface="Arial" panose="020B0604020202020204" pitchFamily="34" charset="0"/>
              </a:rPr>
              <a:t>You</a:t>
            </a:r>
            <a:endParaRPr lang="en-US" sz="4800" b="1" dirty="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AA5593E9-7A12-F01A-950D-4E9D6CB81EF7}"/>
              </a:ext>
            </a:extLst>
          </p:cNvPr>
          <p:cNvCxnSpPr>
            <a:cxnSpLocks/>
          </p:cNvCxnSpPr>
          <p:nvPr/>
        </p:nvCxnSpPr>
        <p:spPr>
          <a:xfrm>
            <a:off x="6096000" y="3744281"/>
            <a:ext cx="0" cy="1105653"/>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991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26ED3-6E8F-1858-B5AC-82586761884C}"/>
              </a:ext>
            </a:extLst>
          </p:cNvPr>
          <p:cNvSpPr txBox="1"/>
          <p:nvPr/>
        </p:nvSpPr>
        <p:spPr>
          <a:xfrm>
            <a:off x="4018038" y="2697263"/>
            <a:ext cx="632774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Quarterly</a:t>
            </a:r>
            <a:r>
              <a:rPr lang="en-US" sz="4400" b="1" dirty="0" smtClean="0">
                <a:solidFill>
                  <a:prstClr val="white"/>
                </a:solidFill>
                <a:latin typeface="Arial" panose="020B0604020202020204" pitchFamily="34" charset="0"/>
                <a:cs typeface="Arial" panose="020B0604020202020204" pitchFamily="34" charset="0"/>
              </a:rPr>
              <a:t>Performance</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404F6DC-1543-7ADE-302F-3CFD7C315CE1}"/>
              </a:ext>
            </a:extLst>
          </p:cNvPr>
          <p:cNvPicPr>
            <a:picLocks noChangeAspect="1"/>
          </p:cNvPicPr>
          <p:nvPr/>
        </p:nvPicPr>
        <p:blipFill>
          <a:blip r:embed="rId3">
            <a:lum bright="100000" contrast="100000"/>
            <a:alphaModFix/>
          </a:blip>
          <a:stretch>
            <a:fillRect/>
          </a:stretch>
        </p:blipFill>
        <p:spPr>
          <a:xfrm>
            <a:off x="2594222" y="2963352"/>
            <a:ext cx="727660" cy="633814"/>
          </a:xfrm>
          <a:prstGeom prst="rect">
            <a:avLst/>
          </a:prstGeom>
        </p:spPr>
      </p:pic>
      <p:cxnSp>
        <p:nvCxnSpPr>
          <p:cNvPr id="5" name="Straight Connector 4">
            <a:extLst>
              <a:ext uri="{FF2B5EF4-FFF2-40B4-BE49-F238E27FC236}">
                <a16:creationId xmlns:a16="http://schemas.microsoft.com/office/drawing/2014/main" id="{219203C8-FF7F-C86B-5EC4-8397DDBBFD59}"/>
              </a:ext>
            </a:extLst>
          </p:cNvPr>
          <p:cNvCxnSpPr>
            <a:cxnSpLocks/>
          </p:cNvCxnSpPr>
          <p:nvPr/>
        </p:nvCxnSpPr>
        <p:spPr>
          <a:xfrm>
            <a:off x="1787322" y="3352106"/>
            <a:ext cx="806900"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497054-5568-C3DD-EE7E-2A298CE0DC90}"/>
              </a:ext>
            </a:extLst>
          </p:cNvPr>
          <p:cNvCxnSpPr>
            <a:cxnSpLocks/>
          </p:cNvCxnSpPr>
          <p:nvPr/>
        </p:nvCxnSpPr>
        <p:spPr>
          <a:xfrm>
            <a:off x="3381454" y="3352106"/>
            <a:ext cx="499444"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5BDAA2-D21D-4BEE-BEF7-FA36DC5C4D10}"/>
              </a:ext>
            </a:extLst>
          </p:cNvPr>
          <p:cNvCxnSpPr>
            <a:cxnSpLocks/>
          </p:cNvCxnSpPr>
          <p:nvPr/>
        </p:nvCxnSpPr>
        <p:spPr>
          <a:xfrm>
            <a:off x="9921964" y="3347058"/>
            <a:ext cx="1584314" cy="0"/>
          </a:xfrm>
          <a:prstGeom prst="line">
            <a:avLst/>
          </a:prstGeom>
          <a:ln w="9525">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63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F35364-45FE-9AD8-0BD5-7160D9260EB1}"/>
              </a:ext>
            </a:extLst>
          </p:cNvPr>
          <p:cNvPicPr>
            <a:picLocks noChangeAspect="1"/>
          </p:cNvPicPr>
          <p:nvPr/>
        </p:nvPicPr>
        <p:blipFill>
          <a:blip r:embed="rId3"/>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A46BA9F7-467A-29C3-5018-B61EE68D8A94}"/>
              </a:ext>
            </a:extLst>
          </p:cNvPr>
          <p:cNvSpPr txBox="1"/>
          <p:nvPr/>
        </p:nvSpPr>
        <p:spPr>
          <a:xfrm>
            <a:off x="2025708" y="427702"/>
            <a:ext cx="9465936" cy="1200329"/>
          </a:xfrm>
          <a:prstGeom prst="rect">
            <a:avLst/>
          </a:prstGeom>
          <a:noFill/>
        </p:spPr>
        <p:txBody>
          <a:bodyPr wrap="square" rtlCol="0">
            <a:spAutoFit/>
          </a:bodyPr>
          <a:lstStyle/>
          <a:p>
            <a:r>
              <a:rPr lang="en-US" sz="3600" b="1" dirty="0" smtClean="0">
                <a:solidFill>
                  <a:srgbClr val="2D2E92"/>
                </a:solidFill>
                <a:latin typeface="Arial" panose="020B0604020202020204" pitchFamily="34" charset="0"/>
                <a:cs typeface="Arial" panose="020B0604020202020204" pitchFamily="34" charset="0"/>
              </a:rPr>
              <a:t>Management </a:t>
            </a:r>
            <a:r>
              <a:rPr lang="en-US" sz="3600" b="1" dirty="0" smtClean="0">
                <a:solidFill>
                  <a:srgbClr val="FE5E00"/>
                </a:solidFill>
                <a:latin typeface="Arial" panose="020B0604020202020204" pitchFamily="34" charset="0"/>
                <a:cs typeface="Arial" panose="020B0604020202020204" pitchFamily="34" charset="0"/>
              </a:rPr>
              <a:t>Comment</a:t>
            </a:r>
          </a:p>
          <a:p>
            <a:endParaRPr lang="en-US" sz="3600" b="1" dirty="0">
              <a:solidFill>
                <a:srgbClr val="2D2E9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3F8E24B-4251-C0FD-70C2-04470B0FFB52}"/>
              </a:ext>
            </a:extLst>
          </p:cNvPr>
          <p:cNvPicPr>
            <a:picLocks noChangeAspect="1"/>
          </p:cNvPicPr>
          <p:nvPr/>
        </p:nvPicPr>
        <p:blipFill>
          <a:blip r:embed="rId4">
            <a:alphaModFix amt="69000"/>
          </a:blip>
          <a:stretch>
            <a:fillRect/>
          </a:stretch>
        </p:blipFill>
        <p:spPr>
          <a:xfrm>
            <a:off x="1063666" y="427702"/>
            <a:ext cx="544068" cy="473900"/>
          </a:xfrm>
          <a:prstGeom prst="rect">
            <a:avLst/>
          </a:prstGeom>
        </p:spPr>
      </p:pic>
      <p:cxnSp>
        <p:nvCxnSpPr>
          <p:cNvPr id="13" name="Straight Connector 12">
            <a:extLst>
              <a:ext uri="{FF2B5EF4-FFF2-40B4-BE49-F238E27FC236}">
                <a16:creationId xmlns:a16="http://schemas.microsoft.com/office/drawing/2014/main" id="{9FD44B36-C473-F958-F4BD-5863933082AB}"/>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617B8-2AF1-37C0-34A2-C0F3D27355C3}"/>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B32A3D-5B18-CA5F-06A0-EA816741A180}"/>
              </a:ext>
            </a:extLst>
          </p:cNvPr>
          <p:cNvCxnSpPr>
            <a:cxnSpLocks/>
          </p:cNvCxnSpPr>
          <p:nvPr/>
        </p:nvCxnSpPr>
        <p:spPr>
          <a:xfrm>
            <a:off x="7270759" y="730162"/>
            <a:ext cx="2288051"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6582" y="4809100"/>
            <a:ext cx="3261065" cy="769441"/>
          </a:xfrm>
          <a:prstGeom prst="rect">
            <a:avLst/>
          </a:prstGeom>
          <a:noFill/>
        </p:spPr>
        <p:txBody>
          <a:bodyPr wrap="square" rtlCol="0">
            <a:spAutoFit/>
          </a:bodyPr>
          <a:lstStyle/>
          <a:p>
            <a:pPr algn="r"/>
            <a:r>
              <a:rPr lang="en-US" sz="1600" b="1" dirty="0">
                <a:solidFill>
                  <a:srgbClr val="FE5E00"/>
                </a:solidFill>
                <a:latin typeface="Arial" panose="020B0604020202020204" pitchFamily="34" charset="0"/>
                <a:cs typeface="Arial" panose="020B0604020202020204" pitchFamily="34" charset="0"/>
              </a:rPr>
              <a:t>Dr. </a:t>
            </a:r>
            <a:r>
              <a:rPr lang="en-US" sz="1600" b="1" dirty="0" err="1">
                <a:solidFill>
                  <a:srgbClr val="FE5E00"/>
                </a:solidFill>
                <a:latin typeface="Arial" panose="020B0604020202020204" pitchFamily="34" charset="0"/>
                <a:cs typeface="Arial" panose="020B0604020202020204" pitchFamily="34" charset="0"/>
              </a:rPr>
              <a:t>Kalamparambil</a:t>
            </a:r>
            <a:r>
              <a:rPr lang="en-US" sz="1600" b="1" dirty="0">
                <a:solidFill>
                  <a:srgbClr val="FE5E00"/>
                </a:solidFill>
                <a:latin typeface="Arial" panose="020B0604020202020204" pitchFamily="34" charset="0"/>
                <a:cs typeface="Arial" panose="020B0604020202020204" pitchFamily="34" charset="0"/>
              </a:rPr>
              <a:t> </a:t>
            </a:r>
            <a:r>
              <a:rPr lang="en-US" sz="1600" b="1" dirty="0" err="1">
                <a:solidFill>
                  <a:srgbClr val="FE5E00"/>
                </a:solidFill>
                <a:latin typeface="Arial" panose="020B0604020202020204" pitchFamily="34" charset="0"/>
                <a:cs typeface="Arial" panose="020B0604020202020204" pitchFamily="34" charset="0"/>
              </a:rPr>
              <a:t>Varkey</a:t>
            </a:r>
            <a:r>
              <a:rPr lang="en-US" sz="1600" b="1" dirty="0">
                <a:solidFill>
                  <a:srgbClr val="FE5E00"/>
                </a:solidFill>
                <a:latin typeface="Arial" panose="020B0604020202020204" pitchFamily="34" charset="0"/>
                <a:cs typeface="Arial" panose="020B0604020202020204" pitchFamily="34" charset="0"/>
              </a:rPr>
              <a:t> </a:t>
            </a:r>
            <a:r>
              <a:rPr lang="en-US" sz="1600" b="1" dirty="0" err="1" smtClean="0">
                <a:solidFill>
                  <a:srgbClr val="FE5E00"/>
                </a:solidFill>
                <a:latin typeface="Arial" panose="020B0604020202020204" pitchFamily="34" charset="0"/>
                <a:cs typeface="Arial" panose="020B0604020202020204" pitchFamily="34" charset="0"/>
              </a:rPr>
              <a:t>Tolin</a:t>
            </a:r>
            <a:r>
              <a:rPr lang="en-US" sz="1400" dirty="0" smtClean="0">
                <a:solidFill>
                  <a:srgbClr val="FE5E00"/>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Chairman &amp; Managing Director</a:t>
            </a:r>
          </a:p>
          <a:p>
            <a:pPr algn="r"/>
            <a:r>
              <a:rPr lang="en-US" sz="1400" spc="20" dirty="0" err="1" smtClean="0">
                <a:latin typeface="Arial" panose="020B0604020202020204" pitchFamily="34" charset="0"/>
                <a:cs typeface="Arial" panose="020B0604020202020204" pitchFamily="34" charset="0"/>
              </a:rPr>
              <a:t>Tolins</a:t>
            </a:r>
            <a:r>
              <a:rPr lang="en-US" sz="1400" spc="20" dirty="0" smtClean="0">
                <a:latin typeface="Arial" panose="020B0604020202020204" pitchFamily="34" charset="0"/>
                <a:cs typeface="Arial" panose="020B0604020202020204" pitchFamily="34" charset="0"/>
              </a:rPr>
              <a:t> </a:t>
            </a:r>
            <a:r>
              <a:rPr lang="en-US" sz="1400" spc="20" dirty="0" err="1" smtClean="0">
                <a:latin typeface="Arial" panose="020B0604020202020204" pitchFamily="34" charset="0"/>
                <a:cs typeface="Arial" panose="020B0604020202020204" pitchFamily="34" charset="0"/>
              </a:rPr>
              <a:t>Tyres</a:t>
            </a:r>
            <a:r>
              <a:rPr lang="en-US" sz="1400" spc="20" dirty="0" smtClean="0">
                <a:latin typeface="Arial" panose="020B0604020202020204" pitchFamily="34" charset="0"/>
                <a:cs typeface="Arial" panose="020B0604020202020204" pitchFamily="34" charset="0"/>
              </a:rPr>
              <a:t> Limited</a:t>
            </a:r>
            <a:endParaRPr lang="en-IN" sz="1200" spc="20" dirty="0">
              <a:latin typeface="Arial Light" pitchFamily="2" charset="77"/>
              <a:cs typeface="Arial" panose="020B0604020202020204" pitchFamily="34" charset="0"/>
            </a:endParaRPr>
          </a:p>
        </p:txBody>
      </p:sp>
      <p:pic>
        <p:nvPicPr>
          <p:cNvPr id="11" name="Picture 10">
            <a:extLst>
              <a:ext uri="{FF2B5EF4-FFF2-40B4-BE49-F238E27FC236}">
                <a16:creationId xmlns:a16="http://schemas.microsoft.com/office/drawing/2014/main" id="{5EEF86AC-0DC2-BFE9-968F-419AC0C57AE2}"/>
              </a:ext>
            </a:extLst>
          </p:cNvPr>
          <p:cNvPicPr>
            <a:picLocks noChangeAspect="1"/>
          </p:cNvPicPr>
          <p:nvPr/>
        </p:nvPicPr>
        <p:blipFill>
          <a:blip r:embed="rId5" cstate="print">
            <a:alphaModFix amt="46000"/>
            <a:extLst>
              <a:ext uri="{28A0092B-C50C-407E-A947-70E740481C1C}">
                <a14:useLocalDpi xmlns:a14="http://schemas.microsoft.com/office/drawing/2010/main" val="0"/>
              </a:ext>
            </a:extLst>
          </a:blip>
          <a:stretch>
            <a:fillRect/>
          </a:stretch>
        </p:blipFill>
        <p:spPr>
          <a:xfrm>
            <a:off x="1063666" y="1825305"/>
            <a:ext cx="2881062" cy="2700520"/>
          </a:xfrm>
          <a:prstGeom prst="rect">
            <a:avLst/>
          </a:prstGeom>
        </p:spPr>
      </p:pic>
      <p:sp>
        <p:nvSpPr>
          <p:cNvPr id="12" name="Oval 11">
            <a:extLst>
              <a:ext uri="{FF2B5EF4-FFF2-40B4-BE49-F238E27FC236}">
                <a16:creationId xmlns:a16="http://schemas.microsoft.com/office/drawing/2014/main" id="{5108069C-9CDE-15BB-B224-534B4FE197F3}"/>
              </a:ext>
            </a:extLst>
          </p:cNvPr>
          <p:cNvSpPr/>
          <p:nvPr/>
        </p:nvSpPr>
        <p:spPr>
          <a:xfrm>
            <a:off x="1182996" y="2008534"/>
            <a:ext cx="2641381" cy="2382712"/>
          </a:xfrm>
          <a:prstGeom prst="ellipse">
            <a:avLst/>
          </a:prstGeom>
          <a:solidFill>
            <a:srgbClr val="FE5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E5E00"/>
              </a:solidFill>
            </a:endParaRPr>
          </a:p>
        </p:txBody>
      </p:sp>
      <p:pic>
        <p:nvPicPr>
          <p:cNvPr id="14" name="Picture 13">
            <a:extLst>
              <a:ext uri="{FF2B5EF4-FFF2-40B4-BE49-F238E27FC236}">
                <a16:creationId xmlns:a16="http://schemas.microsoft.com/office/drawing/2014/main" id="{4C2DFCF5-C61B-E422-4772-C5307A535CA6}"/>
              </a:ext>
            </a:extLst>
          </p:cNvPr>
          <p:cNvPicPr>
            <a:picLocks noChangeAspect="1"/>
          </p:cNvPicPr>
          <p:nvPr/>
        </p:nvPicPr>
        <p:blipFill>
          <a:blip r:embed="rId6"/>
          <a:stretch>
            <a:fillRect/>
          </a:stretch>
        </p:blipFill>
        <p:spPr>
          <a:xfrm>
            <a:off x="1182996" y="1884868"/>
            <a:ext cx="2641381" cy="2838231"/>
          </a:xfrm>
          <a:prstGeom prst="rect">
            <a:avLst/>
          </a:prstGeom>
        </p:spPr>
      </p:pic>
      <p:cxnSp>
        <p:nvCxnSpPr>
          <p:cNvPr id="18" name="Straight Connector 17">
            <a:extLst>
              <a:ext uri="{FF2B5EF4-FFF2-40B4-BE49-F238E27FC236}">
                <a16:creationId xmlns:a16="http://schemas.microsoft.com/office/drawing/2014/main" id="{E29CE10F-C8E4-1EE9-B821-FADC09882E93}"/>
              </a:ext>
            </a:extLst>
          </p:cNvPr>
          <p:cNvCxnSpPr>
            <a:cxnSpLocks/>
          </p:cNvCxnSpPr>
          <p:nvPr/>
        </p:nvCxnSpPr>
        <p:spPr>
          <a:xfrm flipH="1">
            <a:off x="4073237" y="1628031"/>
            <a:ext cx="45135" cy="4163169"/>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9CE10F-C8E4-1EE9-B821-FADC09882E93}"/>
              </a:ext>
            </a:extLst>
          </p:cNvPr>
          <p:cNvCxnSpPr>
            <a:cxnSpLocks/>
          </p:cNvCxnSpPr>
          <p:nvPr/>
        </p:nvCxnSpPr>
        <p:spPr>
          <a:xfrm flipH="1" flipV="1">
            <a:off x="595745" y="4689398"/>
            <a:ext cx="3588329" cy="8956"/>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24723" y="1528719"/>
            <a:ext cx="7488998" cy="4555093"/>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“Despite seasonal demand fluctuations impacting Q3 revenue, we maintained strong profitability, </a:t>
            </a:r>
            <a:r>
              <a:rPr lang="en-US" sz="1600" i="1" dirty="0" smtClean="0">
                <a:latin typeface="Arial" panose="020B0604020202020204" pitchFamily="34" charset="0"/>
                <a:cs typeface="Arial" panose="020B0604020202020204" pitchFamily="34" charset="0"/>
              </a:rPr>
              <a:t>with a record quarterly </a:t>
            </a:r>
            <a:r>
              <a:rPr lang="en-US" sz="1600" i="1" dirty="0">
                <a:latin typeface="Arial" panose="020B0604020202020204" pitchFamily="34" charset="0"/>
                <a:cs typeface="Arial" panose="020B0604020202020204" pitchFamily="34" charset="0"/>
              </a:rPr>
              <a:t>PAT </a:t>
            </a:r>
            <a:r>
              <a:rPr lang="en-US" sz="1600" i="1" dirty="0" smtClean="0">
                <a:latin typeface="Arial" panose="020B0604020202020204" pitchFamily="34" charset="0"/>
                <a:cs typeface="Arial" panose="020B0604020202020204" pitchFamily="34" charset="0"/>
              </a:rPr>
              <a:t>of </a:t>
            </a:r>
            <a:r>
              <a:rPr lang="en-US" sz="1600" i="1" dirty="0">
                <a:latin typeface="Arial" panose="020B0604020202020204" pitchFamily="34" charset="0"/>
                <a:cs typeface="Arial" panose="020B0604020202020204" pitchFamily="34" charset="0"/>
              </a:rPr>
              <a:t>₹10.9 Crore and margins expanding. </a:t>
            </a:r>
            <a:r>
              <a:rPr lang="en-US" sz="1600" i="1" dirty="0">
                <a:latin typeface="Arial" panose="020B0604020202020204" pitchFamily="34" charset="0"/>
                <a:cs typeface="Arial" panose="020B0604020202020204" pitchFamily="34" charset="0"/>
              </a:rPr>
              <a:t>Our strategic focus on cost optimization, product diversification, and operational efficiency continues to drive sustainable growth. The three-year Offtake Agreement with Apollo </a:t>
            </a:r>
            <a:r>
              <a:rPr lang="en-US" sz="1600" i="1" dirty="0" err="1">
                <a:latin typeface="Arial" panose="020B0604020202020204" pitchFamily="34" charset="0"/>
                <a:cs typeface="Arial" panose="020B0604020202020204" pitchFamily="34" charset="0"/>
              </a:rPr>
              <a:t>Tyres</a:t>
            </a:r>
            <a:r>
              <a:rPr lang="en-US" sz="1600" i="1" dirty="0">
                <a:latin typeface="Arial" panose="020B0604020202020204" pitchFamily="34" charset="0"/>
                <a:cs typeface="Arial" panose="020B0604020202020204" pitchFamily="34" charset="0"/>
              </a:rPr>
              <a:t> is a significant milestone, expected to enhance capacity utilization and further strengthen our market position. We believe this partnership will also open up new opportunities for collaboration and revenue streams in the long run.</a:t>
            </a:r>
            <a:endParaRPr lang="en-IN" sz="1600" i="1"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 </a:t>
            </a:r>
            <a:endParaRPr lang="en-IN" sz="1600" i="1"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For the nine months ended December 2024, we delivered a solid 55% YoY growth in PAT, supported by business expansion, efficient inventory management, and disciplined cost control. Our EBITDA growth of 31.5% underscores our ability to enhance operational efficiency while scaling our business. Additionally, increased production and sales volumes, particularly through our UAE subsidiary, have contributed to improved capacity utilization. As we move forward, we remain committed to driving innovation, expanding our product portfolio, and strengthening our footprint across key markets to sustain long-term value creation for our stakeholders</a:t>
            </a:r>
            <a:r>
              <a:rPr lang="en-US" i="1" dirty="0"/>
              <a:t>”</a:t>
            </a:r>
            <a:endParaRPr lang="en-IN" dirty="0"/>
          </a:p>
        </p:txBody>
      </p:sp>
    </p:spTree>
    <p:extLst>
      <p:ext uri="{BB962C8B-B14F-4D97-AF65-F5344CB8AC3E}">
        <p14:creationId xmlns:p14="http://schemas.microsoft.com/office/powerpoint/2010/main" val="2357973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F35364-45FE-9AD8-0BD5-7160D9260EB1}"/>
              </a:ext>
            </a:extLst>
          </p:cNvPr>
          <p:cNvPicPr>
            <a:picLocks noChangeAspect="1"/>
          </p:cNvPicPr>
          <p:nvPr/>
        </p:nvPicPr>
        <p:blipFill>
          <a:blip r:embed="rId3"/>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A46BA9F7-467A-29C3-5018-B61EE68D8A94}"/>
              </a:ext>
            </a:extLst>
          </p:cNvPr>
          <p:cNvSpPr txBox="1"/>
          <p:nvPr/>
        </p:nvSpPr>
        <p:spPr>
          <a:xfrm>
            <a:off x="2025707" y="427702"/>
            <a:ext cx="6830910" cy="584775"/>
          </a:xfrm>
          <a:prstGeom prst="rect">
            <a:avLst/>
          </a:prstGeom>
          <a:noFill/>
        </p:spPr>
        <p:txBody>
          <a:bodyPr wrap="square" rtlCol="0">
            <a:spAutoFit/>
          </a:bodyPr>
          <a:lstStyle/>
          <a:p>
            <a:r>
              <a:rPr lang="en-US" sz="3200" b="1" dirty="0" smtClean="0">
                <a:solidFill>
                  <a:srgbClr val="2D2E92"/>
                </a:solidFill>
                <a:latin typeface="Arial" panose="020B0604020202020204" pitchFamily="34" charset="0"/>
                <a:cs typeface="Arial" panose="020B0604020202020204" pitchFamily="34" charset="0"/>
              </a:rPr>
              <a:t>Q3 FY25 Financial </a:t>
            </a:r>
            <a:r>
              <a:rPr lang="en-US" sz="3200" b="1" dirty="0" smtClean="0">
                <a:solidFill>
                  <a:srgbClr val="FE5E00"/>
                </a:solidFill>
                <a:latin typeface="Arial" panose="020B0604020202020204" pitchFamily="34" charset="0"/>
                <a:cs typeface="Arial" panose="020B0604020202020204" pitchFamily="34" charset="0"/>
              </a:rPr>
              <a:t>Highlights</a:t>
            </a:r>
          </a:p>
        </p:txBody>
      </p:sp>
      <p:pic>
        <p:nvPicPr>
          <p:cNvPr id="6" name="Picture 5">
            <a:extLst>
              <a:ext uri="{FF2B5EF4-FFF2-40B4-BE49-F238E27FC236}">
                <a16:creationId xmlns:a16="http://schemas.microsoft.com/office/drawing/2014/main" id="{03F8E24B-4251-C0FD-70C2-04470B0FFB52}"/>
              </a:ext>
            </a:extLst>
          </p:cNvPr>
          <p:cNvPicPr>
            <a:picLocks noChangeAspect="1"/>
          </p:cNvPicPr>
          <p:nvPr/>
        </p:nvPicPr>
        <p:blipFill>
          <a:blip r:embed="rId4">
            <a:alphaModFix amt="69000"/>
          </a:blip>
          <a:stretch>
            <a:fillRect/>
          </a:stretch>
        </p:blipFill>
        <p:spPr>
          <a:xfrm>
            <a:off x="1063666" y="427702"/>
            <a:ext cx="544068" cy="473900"/>
          </a:xfrm>
          <a:prstGeom prst="rect">
            <a:avLst/>
          </a:prstGeom>
        </p:spPr>
      </p:pic>
      <p:cxnSp>
        <p:nvCxnSpPr>
          <p:cNvPr id="13" name="Straight Connector 12">
            <a:extLst>
              <a:ext uri="{FF2B5EF4-FFF2-40B4-BE49-F238E27FC236}">
                <a16:creationId xmlns:a16="http://schemas.microsoft.com/office/drawing/2014/main" id="{9FD44B36-C473-F958-F4BD-5863933082AB}"/>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617B8-2AF1-37C0-34A2-C0F3D27355C3}"/>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B32A3D-5B18-CA5F-06A0-EA816741A180}"/>
              </a:ext>
            </a:extLst>
          </p:cNvPr>
          <p:cNvCxnSpPr>
            <a:cxnSpLocks/>
            <a:stCxn id="4" idx="3"/>
          </p:cNvCxnSpPr>
          <p:nvPr/>
        </p:nvCxnSpPr>
        <p:spPr>
          <a:xfrm flipV="1">
            <a:off x="8856617" y="718372"/>
            <a:ext cx="1354329" cy="1718"/>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9CE10F-C8E4-1EE9-B821-FADC09882E93}"/>
              </a:ext>
            </a:extLst>
          </p:cNvPr>
          <p:cNvCxnSpPr>
            <a:cxnSpLocks/>
          </p:cNvCxnSpPr>
          <p:nvPr/>
        </p:nvCxnSpPr>
        <p:spPr>
          <a:xfrm flipH="1">
            <a:off x="5499637" y="1857396"/>
            <a:ext cx="12410" cy="4568804"/>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9CE10F-C8E4-1EE9-B821-FADC09882E93}"/>
              </a:ext>
            </a:extLst>
          </p:cNvPr>
          <p:cNvCxnSpPr>
            <a:cxnSpLocks/>
          </p:cNvCxnSpPr>
          <p:nvPr/>
        </p:nvCxnSpPr>
        <p:spPr>
          <a:xfrm flipH="1">
            <a:off x="762008" y="3938189"/>
            <a:ext cx="9448938" cy="23811"/>
          </a:xfrm>
          <a:prstGeom prst="line">
            <a:avLst/>
          </a:prstGeom>
          <a:ln>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21" name="Chart 20"/>
          <p:cNvGraphicFramePr/>
          <p:nvPr>
            <p:extLst>
              <p:ext uri="{D42A27DB-BD31-4B8C-83A1-F6EECF244321}">
                <p14:modId xmlns:p14="http://schemas.microsoft.com/office/powerpoint/2010/main" val="127583815"/>
              </p:ext>
            </p:extLst>
          </p:nvPr>
        </p:nvGraphicFramePr>
        <p:xfrm>
          <a:off x="1070648" y="1854564"/>
          <a:ext cx="2123671" cy="20433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p:cNvGraphicFramePr/>
          <p:nvPr>
            <p:extLst>
              <p:ext uri="{D42A27DB-BD31-4B8C-83A1-F6EECF244321}">
                <p14:modId xmlns:p14="http://schemas.microsoft.com/office/powerpoint/2010/main" val="632068999"/>
              </p:ext>
            </p:extLst>
          </p:nvPr>
        </p:nvGraphicFramePr>
        <p:xfrm>
          <a:off x="1100614" y="4173162"/>
          <a:ext cx="2093705" cy="267167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p:cNvGraphicFramePr/>
          <p:nvPr>
            <p:extLst>
              <p:ext uri="{D42A27DB-BD31-4B8C-83A1-F6EECF244321}">
                <p14:modId xmlns:p14="http://schemas.microsoft.com/office/powerpoint/2010/main" val="2528401406"/>
              </p:ext>
            </p:extLst>
          </p:nvPr>
        </p:nvGraphicFramePr>
        <p:xfrm>
          <a:off x="5838383" y="4171346"/>
          <a:ext cx="2424899" cy="258626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hart 14"/>
          <p:cNvGraphicFramePr/>
          <p:nvPr>
            <p:extLst>
              <p:ext uri="{D42A27DB-BD31-4B8C-83A1-F6EECF244321}">
                <p14:modId xmlns:p14="http://schemas.microsoft.com/office/powerpoint/2010/main" val="3757569671"/>
              </p:ext>
            </p:extLst>
          </p:nvPr>
        </p:nvGraphicFramePr>
        <p:xfrm>
          <a:off x="6002793" y="1442395"/>
          <a:ext cx="2202755" cy="23955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Chart 17"/>
          <p:cNvGraphicFramePr/>
          <p:nvPr>
            <p:extLst>
              <p:ext uri="{D42A27DB-BD31-4B8C-83A1-F6EECF244321}">
                <p14:modId xmlns:p14="http://schemas.microsoft.com/office/powerpoint/2010/main" val="389944141"/>
              </p:ext>
            </p:extLst>
          </p:nvPr>
        </p:nvGraphicFramePr>
        <p:xfrm>
          <a:off x="3194319" y="1854564"/>
          <a:ext cx="2123671" cy="204332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Chart 21"/>
          <p:cNvGraphicFramePr/>
          <p:nvPr>
            <p:extLst>
              <p:ext uri="{D42A27DB-BD31-4B8C-83A1-F6EECF244321}">
                <p14:modId xmlns:p14="http://schemas.microsoft.com/office/powerpoint/2010/main" val="759931829"/>
              </p:ext>
            </p:extLst>
          </p:nvPr>
        </p:nvGraphicFramePr>
        <p:xfrm>
          <a:off x="8153400" y="1589219"/>
          <a:ext cx="2202755" cy="236301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3" name="Chart 22"/>
          <p:cNvGraphicFramePr/>
          <p:nvPr>
            <p:extLst>
              <p:ext uri="{D42A27DB-BD31-4B8C-83A1-F6EECF244321}">
                <p14:modId xmlns:p14="http://schemas.microsoft.com/office/powerpoint/2010/main" val="3385622502"/>
              </p:ext>
            </p:extLst>
          </p:nvPr>
        </p:nvGraphicFramePr>
        <p:xfrm>
          <a:off x="3079596" y="4173161"/>
          <a:ext cx="2093705" cy="267167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4" name="Chart 23"/>
          <p:cNvGraphicFramePr/>
          <p:nvPr>
            <p:extLst>
              <p:ext uri="{D42A27DB-BD31-4B8C-83A1-F6EECF244321}">
                <p14:modId xmlns:p14="http://schemas.microsoft.com/office/powerpoint/2010/main" val="2237207278"/>
              </p:ext>
            </p:extLst>
          </p:nvPr>
        </p:nvGraphicFramePr>
        <p:xfrm>
          <a:off x="8194438" y="4171346"/>
          <a:ext cx="2424899" cy="2586265"/>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p:cNvSpPr txBox="1"/>
          <p:nvPr/>
        </p:nvSpPr>
        <p:spPr>
          <a:xfrm>
            <a:off x="1838992" y="1482677"/>
            <a:ext cx="2623826" cy="307777"/>
          </a:xfrm>
          <a:prstGeom prst="rect">
            <a:avLst/>
          </a:prstGeom>
          <a:noFill/>
        </p:spPr>
        <p:txBody>
          <a:bodyPr wrap="square" rtlCol="0">
            <a:spAutoFit/>
          </a:bodyPr>
          <a:lstStyle/>
          <a:p>
            <a:pPr algn="ctr"/>
            <a:r>
              <a:rPr lang="en-US" sz="1400" b="1" dirty="0" smtClean="0">
                <a:latin typeface="Arial Light"/>
              </a:rPr>
              <a:t>Revenues (</a:t>
            </a:r>
            <a:r>
              <a:rPr lang="en-US" sz="1400" b="1" dirty="0" err="1" smtClean="0">
                <a:latin typeface="Arial Light"/>
              </a:rPr>
              <a:t>Rs</a:t>
            </a:r>
            <a:r>
              <a:rPr lang="en-US" sz="1400" b="1" dirty="0" smtClean="0">
                <a:latin typeface="Arial Light"/>
              </a:rPr>
              <a:t>. Cr.)</a:t>
            </a:r>
            <a:endParaRPr lang="en-IN" sz="1400" b="1" dirty="0">
              <a:latin typeface="Arial Light"/>
            </a:endParaRPr>
          </a:p>
        </p:txBody>
      </p:sp>
      <p:sp>
        <p:nvSpPr>
          <p:cNvPr id="25" name="TextBox 24"/>
          <p:cNvSpPr txBox="1"/>
          <p:nvPr/>
        </p:nvSpPr>
        <p:spPr>
          <a:xfrm>
            <a:off x="6830403" y="1442395"/>
            <a:ext cx="2623826" cy="307777"/>
          </a:xfrm>
          <a:prstGeom prst="rect">
            <a:avLst/>
          </a:prstGeom>
          <a:noFill/>
        </p:spPr>
        <p:txBody>
          <a:bodyPr wrap="square" rtlCol="0">
            <a:spAutoFit/>
          </a:bodyPr>
          <a:lstStyle/>
          <a:p>
            <a:pPr algn="ctr"/>
            <a:r>
              <a:rPr lang="en-US" sz="1400" b="1" dirty="0" smtClean="0">
                <a:latin typeface="Arial Light"/>
              </a:rPr>
              <a:t>EBITDA &amp; EBITDA Margin %</a:t>
            </a:r>
            <a:endParaRPr lang="en-IN" sz="1400" b="1" dirty="0">
              <a:latin typeface="Arial Light"/>
            </a:endParaRPr>
          </a:p>
        </p:txBody>
      </p:sp>
      <p:sp>
        <p:nvSpPr>
          <p:cNvPr id="28" name="TextBox 27"/>
          <p:cNvSpPr txBox="1"/>
          <p:nvPr/>
        </p:nvSpPr>
        <p:spPr>
          <a:xfrm>
            <a:off x="1831669" y="4062286"/>
            <a:ext cx="2623826" cy="307777"/>
          </a:xfrm>
          <a:prstGeom prst="rect">
            <a:avLst/>
          </a:prstGeom>
          <a:noFill/>
        </p:spPr>
        <p:txBody>
          <a:bodyPr wrap="square" rtlCol="0">
            <a:spAutoFit/>
          </a:bodyPr>
          <a:lstStyle/>
          <a:p>
            <a:pPr algn="ctr"/>
            <a:r>
              <a:rPr lang="en-US" sz="1400" b="1" dirty="0" smtClean="0">
                <a:latin typeface="Arial Light"/>
              </a:rPr>
              <a:t>PAT &amp; PAT Margin %</a:t>
            </a:r>
            <a:endParaRPr lang="en-IN" sz="1400" b="1" dirty="0">
              <a:latin typeface="Arial Light"/>
            </a:endParaRPr>
          </a:p>
        </p:txBody>
      </p:sp>
      <p:sp>
        <p:nvSpPr>
          <p:cNvPr id="29" name="TextBox 28"/>
          <p:cNvSpPr txBox="1"/>
          <p:nvPr/>
        </p:nvSpPr>
        <p:spPr>
          <a:xfrm>
            <a:off x="6582649" y="4062286"/>
            <a:ext cx="2623826" cy="307777"/>
          </a:xfrm>
          <a:prstGeom prst="rect">
            <a:avLst/>
          </a:prstGeom>
          <a:noFill/>
        </p:spPr>
        <p:txBody>
          <a:bodyPr wrap="square" rtlCol="0">
            <a:spAutoFit/>
          </a:bodyPr>
          <a:lstStyle/>
          <a:p>
            <a:pPr algn="ctr"/>
            <a:r>
              <a:rPr lang="en-US" sz="1400" b="1" dirty="0" smtClean="0">
                <a:latin typeface="Arial Light"/>
              </a:rPr>
              <a:t>EPS (</a:t>
            </a:r>
            <a:r>
              <a:rPr lang="en-US" sz="1400" b="1" dirty="0" err="1" smtClean="0">
                <a:latin typeface="Arial Light"/>
              </a:rPr>
              <a:t>Rs</a:t>
            </a:r>
            <a:r>
              <a:rPr lang="en-US" sz="1400" b="1" dirty="0" smtClean="0">
                <a:latin typeface="Arial Light"/>
              </a:rPr>
              <a:t>.)</a:t>
            </a:r>
            <a:endParaRPr lang="en-IN" sz="1400" b="1" dirty="0">
              <a:latin typeface="Arial Light"/>
            </a:endParaRPr>
          </a:p>
        </p:txBody>
      </p:sp>
    </p:spTree>
    <p:extLst>
      <p:ext uri="{BB962C8B-B14F-4D97-AF65-F5344CB8AC3E}">
        <p14:creationId xmlns:p14="http://schemas.microsoft.com/office/powerpoint/2010/main" val="360875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BBA91-266D-80CF-DAD3-2A2C250FA2B9}"/>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7E207EA9-33F0-9496-FC19-D31EB619205B}"/>
              </a:ext>
            </a:extLst>
          </p:cNvPr>
          <p:cNvSpPr txBox="1"/>
          <p:nvPr/>
        </p:nvSpPr>
        <p:spPr>
          <a:xfrm>
            <a:off x="1964064" y="428592"/>
            <a:ext cx="5650906" cy="584775"/>
          </a:xfrm>
          <a:prstGeom prst="rect">
            <a:avLst/>
          </a:prstGeom>
          <a:noFill/>
        </p:spPr>
        <p:txBody>
          <a:bodyPr wrap="none" rtlCol="0">
            <a:spAutoFit/>
          </a:bodyPr>
          <a:lstStyle/>
          <a:p>
            <a:r>
              <a:rPr lang="en-US" sz="3200" b="1" dirty="0">
                <a:solidFill>
                  <a:srgbClr val="2D2E92"/>
                </a:solidFill>
                <a:latin typeface="Arial" panose="020B0604020202020204" pitchFamily="34" charset="0"/>
                <a:cs typeface="Arial" panose="020B0604020202020204" pitchFamily="34" charset="0"/>
              </a:rPr>
              <a:t>Quarterly </a:t>
            </a:r>
            <a:r>
              <a:rPr lang="en-US" sz="3200" b="1" dirty="0">
                <a:solidFill>
                  <a:srgbClr val="FE5E00"/>
                </a:solidFill>
                <a:latin typeface="Arial" panose="020B0604020202020204" pitchFamily="34" charset="0"/>
                <a:cs typeface="Arial" panose="020B0604020202020204" pitchFamily="34" charset="0"/>
              </a:rPr>
              <a:t>Income Statement</a:t>
            </a:r>
          </a:p>
        </p:txBody>
      </p:sp>
      <p:pic>
        <p:nvPicPr>
          <p:cNvPr id="5" name="Picture 4">
            <a:extLst>
              <a:ext uri="{FF2B5EF4-FFF2-40B4-BE49-F238E27FC236}">
                <a16:creationId xmlns:a16="http://schemas.microsoft.com/office/drawing/2014/main" id="{86EEAFD6-8E0C-78AF-AAFD-3B7D3DBD5F7D}"/>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6" name="Straight Connector 5">
            <a:extLst>
              <a:ext uri="{FF2B5EF4-FFF2-40B4-BE49-F238E27FC236}">
                <a16:creationId xmlns:a16="http://schemas.microsoft.com/office/drawing/2014/main" id="{35A17CDF-A3C7-FF6D-987A-02A8A83057BF}"/>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DA9EF4-5257-077F-E4FB-16D41B4CB04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C9BC5A-8F4F-BEBF-04D2-7748031BE655}"/>
              </a:ext>
            </a:extLst>
          </p:cNvPr>
          <p:cNvCxnSpPr>
            <a:cxnSpLocks/>
          </p:cNvCxnSpPr>
          <p:nvPr/>
        </p:nvCxnSpPr>
        <p:spPr>
          <a:xfrm>
            <a:off x="7526051" y="718372"/>
            <a:ext cx="1745170"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501651443"/>
              </p:ext>
            </p:extLst>
          </p:nvPr>
        </p:nvGraphicFramePr>
        <p:xfrm>
          <a:off x="1063666" y="1226109"/>
          <a:ext cx="9806608" cy="5245742"/>
        </p:xfrm>
        <a:graphic>
          <a:graphicData uri="http://schemas.openxmlformats.org/drawingml/2006/table">
            <a:tbl>
              <a:tblPr/>
              <a:tblGrid>
                <a:gridCol w="4012818">
                  <a:extLst>
                    <a:ext uri="{9D8B030D-6E8A-4147-A177-3AD203B41FA5}">
                      <a16:colId xmlns:a16="http://schemas.microsoft.com/office/drawing/2014/main" val="2500697240"/>
                    </a:ext>
                  </a:extLst>
                </a:gridCol>
                <a:gridCol w="1420268">
                  <a:extLst>
                    <a:ext uri="{9D8B030D-6E8A-4147-A177-3AD203B41FA5}">
                      <a16:colId xmlns:a16="http://schemas.microsoft.com/office/drawing/2014/main" val="1261865623"/>
                    </a:ext>
                  </a:extLst>
                </a:gridCol>
                <a:gridCol w="1420268">
                  <a:extLst>
                    <a:ext uri="{9D8B030D-6E8A-4147-A177-3AD203B41FA5}">
                      <a16:colId xmlns:a16="http://schemas.microsoft.com/office/drawing/2014/main" val="3647527747"/>
                    </a:ext>
                  </a:extLst>
                </a:gridCol>
                <a:gridCol w="1532986">
                  <a:extLst>
                    <a:ext uri="{9D8B030D-6E8A-4147-A177-3AD203B41FA5}">
                      <a16:colId xmlns:a16="http://schemas.microsoft.com/office/drawing/2014/main" val="4140777015"/>
                    </a:ext>
                  </a:extLst>
                </a:gridCol>
                <a:gridCol w="1420268">
                  <a:extLst>
                    <a:ext uri="{9D8B030D-6E8A-4147-A177-3AD203B41FA5}">
                      <a16:colId xmlns:a16="http://schemas.microsoft.com/office/drawing/2014/main" val="185548547"/>
                    </a:ext>
                  </a:extLst>
                </a:gridCol>
              </a:tblGrid>
              <a:tr h="251170">
                <a:tc>
                  <a:txBody>
                    <a:bodyPr/>
                    <a:lstStyle/>
                    <a:p>
                      <a:pPr algn="l" rtl="0" fontAlgn="b"/>
                      <a:r>
                        <a:rPr lang="en-IN" sz="1100" b="1" i="0" u="none" strike="noStrike" dirty="0">
                          <a:solidFill>
                            <a:srgbClr val="FFFFFF"/>
                          </a:solidFill>
                          <a:effectLst/>
                          <a:latin typeface="Arial" panose="020B0604020202020204" pitchFamily="34" charset="0"/>
                        </a:rPr>
                        <a:t>  Particulars (</a:t>
                      </a:r>
                      <a:r>
                        <a:rPr lang="en-IN" sz="1100" b="1" i="0" u="none" strike="noStrike" dirty="0" err="1">
                          <a:solidFill>
                            <a:srgbClr val="FFFFFF"/>
                          </a:solidFill>
                          <a:effectLst/>
                          <a:latin typeface="Arial" panose="020B0604020202020204" pitchFamily="34" charset="0"/>
                        </a:rPr>
                        <a:t>Rs</a:t>
                      </a:r>
                      <a:r>
                        <a:rPr lang="en-IN" sz="1100" b="1" i="0" u="none" strike="noStrike" dirty="0">
                          <a:solidFill>
                            <a:srgbClr val="FFFFFF"/>
                          </a:solidFill>
                          <a:effectLst/>
                          <a:latin typeface="Arial" panose="020B0604020202020204" pitchFamily="34" charset="0"/>
                        </a:rPr>
                        <a:t>. Cr.)</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ctr"/>
                      <a:r>
                        <a:rPr lang="en-IN" sz="1100" b="1" i="0" u="none" strike="noStrike" dirty="0" smtClean="0">
                          <a:solidFill>
                            <a:srgbClr val="FFFFFF"/>
                          </a:solidFill>
                          <a:effectLst/>
                          <a:latin typeface="Arial" panose="020B0604020202020204" pitchFamily="34" charset="0"/>
                        </a:rPr>
                        <a:t>Q3 </a:t>
                      </a:r>
                      <a:r>
                        <a:rPr lang="en-IN" sz="1100" b="1" i="0" u="none" strike="noStrike" dirty="0">
                          <a:solidFill>
                            <a:srgbClr val="FFFFFF"/>
                          </a:solidFill>
                          <a:effectLst/>
                          <a:latin typeface="Arial" panose="020B0604020202020204" pitchFamily="34" charset="0"/>
                        </a:rPr>
                        <a:t>FY25</a:t>
                      </a:r>
                    </a:p>
                  </a:txBody>
                  <a:tcPr marL="72000" marR="72000" marT="80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ctr"/>
                      <a:r>
                        <a:rPr lang="en-IN" sz="1100" b="1" i="0" u="none" strike="noStrike" dirty="0" smtClean="0">
                          <a:solidFill>
                            <a:srgbClr val="FFFFFF"/>
                          </a:solidFill>
                          <a:effectLst/>
                          <a:latin typeface="Arial" panose="020B0604020202020204" pitchFamily="34" charset="0"/>
                        </a:rPr>
                        <a:t>Q3 </a:t>
                      </a:r>
                      <a:r>
                        <a:rPr lang="en-IN" sz="1100" b="1" i="0" u="none" strike="noStrike" dirty="0">
                          <a:solidFill>
                            <a:srgbClr val="FFFFFF"/>
                          </a:solidFill>
                          <a:effectLst/>
                          <a:latin typeface="Arial" panose="020B0604020202020204" pitchFamily="34" charset="0"/>
                        </a:rPr>
                        <a:t>FY24</a:t>
                      </a:r>
                    </a:p>
                  </a:txBody>
                  <a:tcPr marL="72000" marR="72000" marT="8073" marB="0" anchor="ctr">
                    <a:lnL w="6350" cap="flat" cmpd="sng" algn="ctr">
                      <a:solidFill>
                        <a:srgbClr val="FFFFFF"/>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ctr"/>
                      <a:r>
                        <a:rPr lang="en-IN" sz="1100" b="1" i="0" u="none" strike="noStrike">
                          <a:solidFill>
                            <a:srgbClr val="FFFFFF"/>
                          </a:solidFill>
                          <a:effectLst/>
                          <a:latin typeface="Arial" panose="020B0604020202020204" pitchFamily="34" charset="0"/>
                        </a:rPr>
                        <a:t>YoY</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ctr"/>
                      <a:r>
                        <a:rPr lang="en-IN" sz="1100" b="1" i="0" u="none" strike="noStrike" dirty="0" smtClean="0">
                          <a:solidFill>
                            <a:srgbClr val="FFFFFF"/>
                          </a:solidFill>
                          <a:effectLst/>
                          <a:latin typeface="Arial" panose="020B0604020202020204" pitchFamily="34" charset="0"/>
                        </a:rPr>
                        <a:t>Q2 </a:t>
                      </a:r>
                      <a:r>
                        <a:rPr lang="en-IN" sz="1100" b="1" i="0" u="none" strike="noStrike" dirty="0">
                          <a:solidFill>
                            <a:srgbClr val="FFFFFF"/>
                          </a:solidFill>
                          <a:effectLst/>
                          <a:latin typeface="Arial" panose="020B0604020202020204" pitchFamily="34" charset="0"/>
                        </a:rPr>
                        <a:t>FY25</a:t>
                      </a:r>
                    </a:p>
                  </a:txBody>
                  <a:tcPr marL="72000" marR="72000" marT="8073" marB="0" anchor="ctr">
                    <a:lnL w="6350" cap="flat" cmpd="sng" algn="ctr">
                      <a:solidFill>
                        <a:srgbClr val="FFFFFF"/>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extLst>
                  <a:ext uri="{0D108BD9-81ED-4DB2-BD59-A6C34878D82A}">
                    <a16:rowId xmlns:a16="http://schemas.microsoft.com/office/drawing/2014/main" val="1851153917"/>
                  </a:ext>
                </a:extLst>
              </a:tr>
              <a:tr h="251170">
                <a:tc>
                  <a:txBody>
                    <a:bodyPr/>
                    <a:lstStyle/>
                    <a:p>
                      <a:pPr algn="l" rtl="0" fontAlgn="ctr"/>
                      <a:r>
                        <a:rPr lang="en-IN" sz="1100" b="1" i="0" u="none" strike="noStrike" dirty="0">
                          <a:solidFill>
                            <a:srgbClr val="0D0D0D"/>
                          </a:solidFill>
                          <a:effectLst/>
                          <a:latin typeface="Arial" panose="020B0604020202020204" pitchFamily="34" charset="0"/>
                        </a:rPr>
                        <a:t>  Revenue from Operations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1" i="0" u="none" strike="noStrike">
                          <a:solidFill>
                            <a:srgbClr val="000000"/>
                          </a:solidFill>
                          <a:effectLst/>
                          <a:latin typeface="Arial" panose="020B0604020202020204" pitchFamily="34" charset="0"/>
                        </a:rPr>
                        <a:t>69.74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1" i="0" u="none" strike="noStrike">
                          <a:solidFill>
                            <a:srgbClr val="000000"/>
                          </a:solidFill>
                          <a:effectLst/>
                          <a:latin typeface="Arial" panose="020B0604020202020204" pitchFamily="34" charset="0"/>
                        </a:rPr>
                        <a:t>75.49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76.88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833308551"/>
                  </a:ext>
                </a:extLst>
              </a:tr>
              <a:tr h="251170">
                <a:tc>
                  <a:txBody>
                    <a:bodyPr/>
                    <a:lstStyle/>
                    <a:p>
                      <a:pPr algn="l" rtl="0" fontAlgn="ctr"/>
                      <a:r>
                        <a:rPr lang="en-IN" sz="1100" b="0" i="0" u="none" strike="noStrike" dirty="0">
                          <a:solidFill>
                            <a:srgbClr val="0D0D0D"/>
                          </a:solidFill>
                          <a:effectLst/>
                          <a:latin typeface="Arial" panose="020B0604020202020204" pitchFamily="34" charset="0"/>
                        </a:rPr>
                        <a:t>  Other Income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0.10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12538419"/>
                  </a:ext>
                </a:extLst>
              </a:tr>
              <a:tr h="251170">
                <a:tc>
                  <a:txBody>
                    <a:bodyPr/>
                    <a:lstStyle/>
                    <a:p>
                      <a:pPr algn="l" rtl="0" fontAlgn="ctr"/>
                      <a:r>
                        <a:rPr lang="en-IN" sz="1100" b="1" i="0" u="none" strike="noStrike" dirty="0">
                          <a:solidFill>
                            <a:srgbClr val="0D0D0D"/>
                          </a:solidFill>
                          <a:effectLst/>
                          <a:latin typeface="Arial" panose="020B0604020202020204" pitchFamily="34" charset="0"/>
                        </a:rPr>
                        <a:t>  Total  Revenue</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69.74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75.49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1.98%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76.99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460176652"/>
                  </a:ext>
                </a:extLst>
              </a:tr>
              <a:tr h="251170">
                <a:tc>
                  <a:txBody>
                    <a:bodyPr/>
                    <a:lstStyle/>
                    <a:p>
                      <a:pPr algn="l" rtl="0" fontAlgn="ctr"/>
                      <a:r>
                        <a:rPr lang="en-IN" sz="1100" b="0" i="0" u="none" strike="noStrike" dirty="0">
                          <a:solidFill>
                            <a:srgbClr val="0D0D0D"/>
                          </a:solidFill>
                          <a:effectLst/>
                          <a:latin typeface="Arial" panose="020B0604020202020204" pitchFamily="34" charset="0"/>
                        </a:rPr>
                        <a:t>  Raw Materials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51.88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57.09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56.70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188607578"/>
                  </a:ext>
                </a:extLst>
              </a:tr>
              <a:tr h="251170">
                <a:tc>
                  <a:txBody>
                    <a:bodyPr/>
                    <a:lstStyle/>
                    <a:p>
                      <a:pPr algn="l" rtl="0" fontAlgn="ctr"/>
                      <a:r>
                        <a:rPr lang="en-IN" sz="1100" b="0" i="0" u="none" strike="noStrike" dirty="0">
                          <a:solidFill>
                            <a:srgbClr val="0D0D0D"/>
                          </a:solidFill>
                          <a:effectLst/>
                          <a:latin typeface="Arial" panose="020B0604020202020204" pitchFamily="34" charset="0"/>
                        </a:rPr>
                        <a:t>  Employee Cost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3.84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0.96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2.06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534510941"/>
                  </a:ext>
                </a:extLst>
              </a:tr>
              <a:tr h="251170">
                <a:tc>
                  <a:txBody>
                    <a:bodyPr/>
                    <a:lstStyle/>
                    <a:p>
                      <a:pPr algn="l" rtl="0" fontAlgn="ctr"/>
                      <a:r>
                        <a:rPr lang="en-IN" sz="1100" b="0" i="0" u="none" strike="noStrike" dirty="0">
                          <a:solidFill>
                            <a:srgbClr val="0D0D0D"/>
                          </a:solidFill>
                          <a:effectLst/>
                          <a:latin typeface="Arial" panose="020B0604020202020204" pitchFamily="34" charset="0"/>
                        </a:rPr>
                        <a:t>  Other Cost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1.42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1.94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2.88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731724998"/>
                  </a:ext>
                </a:extLst>
              </a:tr>
              <a:tr h="251170">
                <a:tc>
                  <a:txBody>
                    <a:bodyPr/>
                    <a:lstStyle/>
                    <a:p>
                      <a:pPr algn="l" rtl="0" fontAlgn="ctr"/>
                      <a:r>
                        <a:rPr lang="en-IN" sz="1100" b="0" i="0" u="none" strike="noStrike" dirty="0">
                          <a:solidFill>
                            <a:srgbClr val="0D0D0D"/>
                          </a:solidFill>
                          <a:effectLst/>
                          <a:latin typeface="Arial" panose="020B0604020202020204" pitchFamily="34" charset="0"/>
                        </a:rPr>
                        <a:t>  Total Expenditure</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57.14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59.99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61.64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996462886"/>
                  </a:ext>
                </a:extLst>
              </a:tr>
              <a:tr h="251170">
                <a:tc>
                  <a:txBody>
                    <a:bodyPr/>
                    <a:lstStyle/>
                    <a:p>
                      <a:pPr algn="l" rtl="0" fontAlgn="ctr"/>
                      <a:r>
                        <a:rPr lang="en-IN" sz="1100" b="1" i="0" u="none" strike="noStrike" dirty="0">
                          <a:solidFill>
                            <a:srgbClr val="0D0D0D"/>
                          </a:solidFill>
                          <a:effectLst/>
                          <a:latin typeface="Arial" panose="020B0604020202020204" pitchFamily="34" charset="0"/>
                        </a:rPr>
                        <a:t>  EBITDA (excl. Other Income)</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12.60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15.50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-1.63%</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15.25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350071352"/>
                  </a:ext>
                </a:extLst>
              </a:tr>
              <a:tr h="251170">
                <a:tc>
                  <a:txBody>
                    <a:bodyPr/>
                    <a:lstStyle/>
                    <a:p>
                      <a:pPr algn="l" rtl="0" fontAlgn="ctr"/>
                      <a:r>
                        <a:rPr lang="en-IN" sz="1100" b="1" i="0" u="none" strike="noStrike" dirty="0">
                          <a:solidFill>
                            <a:srgbClr val="0D0D0D"/>
                          </a:solidFill>
                          <a:effectLst/>
                          <a:latin typeface="Arial" panose="020B0604020202020204" pitchFamily="34" charset="0"/>
                        </a:rPr>
                        <a:t>  EBITDA Margin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18.07%</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20.53%</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19.83%</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376674602"/>
                  </a:ext>
                </a:extLst>
              </a:tr>
              <a:tr h="251170">
                <a:tc>
                  <a:txBody>
                    <a:bodyPr/>
                    <a:lstStyle/>
                    <a:p>
                      <a:pPr algn="l" rtl="0" fontAlgn="ctr"/>
                      <a:r>
                        <a:rPr lang="en-IN" sz="1100" b="0" i="0" u="none" strike="noStrike" dirty="0">
                          <a:solidFill>
                            <a:srgbClr val="0D0D0D"/>
                          </a:solidFill>
                          <a:effectLst/>
                          <a:latin typeface="Arial" panose="020B0604020202020204" pitchFamily="34" charset="0"/>
                        </a:rPr>
                        <a:t>  Depreciation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0.61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0.79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0.77</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562785692"/>
                  </a:ext>
                </a:extLst>
              </a:tr>
              <a:tr h="251170">
                <a:tc>
                  <a:txBody>
                    <a:bodyPr/>
                    <a:lstStyle/>
                    <a:p>
                      <a:pPr algn="l" rtl="0" fontAlgn="ctr"/>
                      <a:r>
                        <a:rPr lang="en-IN" sz="1100" b="0" i="0" u="none" strike="noStrike" dirty="0">
                          <a:solidFill>
                            <a:srgbClr val="0D0D0D"/>
                          </a:solidFill>
                          <a:effectLst/>
                          <a:latin typeface="Arial" panose="020B0604020202020204" pitchFamily="34" charset="0"/>
                        </a:rPr>
                        <a:t>  Interest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0.6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3.15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2.42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154616580"/>
                  </a:ext>
                </a:extLst>
              </a:tr>
              <a:tr h="251170">
                <a:tc>
                  <a:txBody>
                    <a:bodyPr/>
                    <a:lstStyle/>
                    <a:p>
                      <a:pPr algn="l" rtl="0" fontAlgn="ctr"/>
                      <a:r>
                        <a:rPr lang="en-IN" sz="1100" b="0" i="0" u="none" strike="noStrike">
                          <a:solidFill>
                            <a:srgbClr val="0D0D0D"/>
                          </a:solidFill>
                          <a:effectLst/>
                          <a:latin typeface="Arial" panose="020B0604020202020204" pitchFamily="34" charset="0"/>
                        </a:rPr>
                        <a:t>  Profit Before Exceptional Items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12.16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937045322"/>
                  </a:ext>
                </a:extLst>
              </a:tr>
              <a:tr h="251170">
                <a:tc>
                  <a:txBody>
                    <a:bodyPr/>
                    <a:lstStyle/>
                    <a:p>
                      <a:pPr algn="l" rtl="0" fontAlgn="ctr"/>
                      <a:r>
                        <a:rPr lang="en-IN" sz="1100" b="0" i="0" u="none" strike="noStrike">
                          <a:solidFill>
                            <a:srgbClr val="0D0D0D"/>
                          </a:solidFill>
                          <a:effectLst/>
                          <a:latin typeface="Arial" panose="020B0604020202020204" pitchFamily="34" charset="0"/>
                        </a:rPr>
                        <a:t>  Income From Associates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570734475"/>
                  </a:ext>
                </a:extLst>
              </a:tr>
              <a:tr h="251170">
                <a:tc>
                  <a:txBody>
                    <a:bodyPr/>
                    <a:lstStyle/>
                    <a:p>
                      <a:pPr algn="l" rtl="0" fontAlgn="ctr"/>
                      <a:r>
                        <a:rPr lang="en-IN" sz="1100" b="1" i="0" u="none" strike="noStrike">
                          <a:solidFill>
                            <a:srgbClr val="0D0D0D"/>
                          </a:solidFill>
                          <a:effectLst/>
                          <a:latin typeface="Arial" panose="020B0604020202020204" pitchFamily="34" charset="0"/>
                        </a:rPr>
                        <a:t>  PBT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12.59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12.52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-2.88%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12.16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462647118"/>
                  </a:ext>
                </a:extLst>
              </a:tr>
              <a:tr h="251170">
                <a:tc>
                  <a:txBody>
                    <a:bodyPr/>
                    <a:lstStyle/>
                    <a:p>
                      <a:pPr algn="l" rtl="0" fontAlgn="ctr"/>
                      <a:r>
                        <a:rPr lang="en-IN" sz="1100" b="0" i="0" u="none" strike="noStrike">
                          <a:solidFill>
                            <a:srgbClr val="0D0D0D"/>
                          </a:solidFill>
                          <a:effectLst/>
                          <a:latin typeface="Arial" panose="020B0604020202020204" pitchFamily="34" charset="0"/>
                        </a:rPr>
                        <a:t>  Tax</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1.70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1.77</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2.56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880975105"/>
                  </a:ext>
                </a:extLst>
              </a:tr>
              <a:tr h="251170">
                <a:tc>
                  <a:txBody>
                    <a:bodyPr/>
                    <a:lstStyle/>
                    <a:p>
                      <a:pPr algn="l" rtl="0" fontAlgn="ctr"/>
                      <a:r>
                        <a:rPr lang="en-IN" sz="1100" b="1" i="0" u="none" strike="noStrike">
                          <a:solidFill>
                            <a:srgbClr val="0D0D0D"/>
                          </a:solidFill>
                          <a:effectLst/>
                          <a:latin typeface="Arial" panose="020B0604020202020204" pitchFamily="34" charset="0"/>
                        </a:rPr>
                        <a:t>  PAT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10.89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10.75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-10.71%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9.60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770680104"/>
                  </a:ext>
                </a:extLst>
              </a:tr>
              <a:tr h="332582">
                <a:tc>
                  <a:txBody>
                    <a:bodyPr/>
                    <a:lstStyle/>
                    <a:p>
                      <a:pPr algn="l" rtl="0" fontAlgn="ctr"/>
                      <a:r>
                        <a:rPr lang="en-IN" sz="1100" b="1" i="0" u="none" strike="noStrike">
                          <a:solidFill>
                            <a:srgbClr val="0D0D0D"/>
                          </a:solidFill>
                          <a:effectLst/>
                          <a:latin typeface="Arial" panose="020B0604020202020204" pitchFamily="34" charset="0"/>
                        </a:rPr>
                        <a:t>  PAT Margin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15.62%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14.24%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D0D0D"/>
                          </a:solidFill>
                          <a:effectLst/>
                          <a:latin typeface="Arial" panose="020B0604020202020204" pitchFamily="34" charset="0"/>
                        </a:rPr>
                        <a:t>12.49%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977769068"/>
                  </a:ext>
                </a:extLst>
              </a:tr>
              <a:tr h="251170">
                <a:tc>
                  <a:txBody>
                    <a:bodyPr/>
                    <a:lstStyle/>
                    <a:p>
                      <a:pPr algn="l" rtl="0" fontAlgn="ctr"/>
                      <a:r>
                        <a:rPr lang="en-IN" sz="1100" b="0" i="0" u="none" strike="noStrike">
                          <a:solidFill>
                            <a:srgbClr val="0D0D0D"/>
                          </a:solidFill>
                          <a:effectLst/>
                          <a:latin typeface="Arial" panose="020B0604020202020204" pitchFamily="34" charset="0"/>
                        </a:rPr>
                        <a:t>  Basic EPS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100" b="0" i="0" u="none" strike="noStrike">
                          <a:solidFill>
                            <a:srgbClr val="000000"/>
                          </a:solidFill>
                          <a:effectLst/>
                          <a:latin typeface="Arial" panose="020B0604020202020204" pitchFamily="34" charset="0"/>
                        </a:rPr>
                        <a:t>3.60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a:solidFill>
                            <a:srgbClr val="0D0D0D"/>
                          </a:solidFill>
                          <a:effectLst/>
                          <a:latin typeface="Arial" panose="020B0604020202020204" pitchFamily="34" charset="0"/>
                        </a:rPr>
                        <a:t>3.94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0" i="0" u="none" strike="noStrike" dirty="0">
                          <a:solidFill>
                            <a:srgbClr val="0D0D0D"/>
                          </a:solidFill>
                          <a:effectLst/>
                          <a:latin typeface="Arial" panose="020B0604020202020204" pitchFamily="34" charset="0"/>
                        </a:rPr>
                        <a:t>3.20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65321829"/>
                  </a:ext>
                </a:extLst>
              </a:tr>
            </a:tbl>
          </a:graphicData>
        </a:graphic>
      </p:graphicFrame>
    </p:spTree>
    <p:extLst>
      <p:ext uri="{BB962C8B-B14F-4D97-AF65-F5344CB8AC3E}">
        <p14:creationId xmlns:p14="http://schemas.microsoft.com/office/powerpoint/2010/main" val="1426579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BBA91-266D-80CF-DAD3-2A2C250FA2B9}"/>
              </a:ext>
            </a:extLst>
          </p:cNvPr>
          <p:cNvPicPr>
            <a:picLocks noChangeAspect="1"/>
          </p:cNvPicPr>
          <p:nvPr/>
        </p:nvPicPr>
        <p:blipFill>
          <a:blip r:embed="rId2"/>
          <a:stretch>
            <a:fillRect/>
          </a:stretch>
        </p:blipFill>
        <p:spPr>
          <a:xfrm>
            <a:off x="10440063" y="341486"/>
            <a:ext cx="1373658" cy="594843"/>
          </a:xfrm>
          <a:prstGeom prst="rect">
            <a:avLst/>
          </a:prstGeom>
        </p:spPr>
      </p:pic>
      <p:sp>
        <p:nvSpPr>
          <p:cNvPr id="4" name="TextBox 3">
            <a:extLst>
              <a:ext uri="{FF2B5EF4-FFF2-40B4-BE49-F238E27FC236}">
                <a16:creationId xmlns:a16="http://schemas.microsoft.com/office/drawing/2014/main" id="{7E207EA9-33F0-9496-FC19-D31EB619205B}"/>
              </a:ext>
            </a:extLst>
          </p:cNvPr>
          <p:cNvSpPr txBox="1"/>
          <p:nvPr/>
        </p:nvSpPr>
        <p:spPr>
          <a:xfrm>
            <a:off x="1964064" y="428592"/>
            <a:ext cx="6285695" cy="584775"/>
          </a:xfrm>
          <a:prstGeom prst="rect">
            <a:avLst/>
          </a:prstGeom>
          <a:noFill/>
        </p:spPr>
        <p:txBody>
          <a:bodyPr wrap="none" rtlCol="0">
            <a:spAutoFit/>
          </a:bodyPr>
          <a:lstStyle/>
          <a:p>
            <a:r>
              <a:rPr lang="en-US" sz="3200" b="1" dirty="0" smtClean="0">
                <a:solidFill>
                  <a:srgbClr val="2D2E92"/>
                </a:solidFill>
                <a:latin typeface="Arial" panose="020B0604020202020204" pitchFamily="34" charset="0"/>
                <a:cs typeface="Arial" panose="020B0604020202020204" pitchFamily="34" charset="0"/>
              </a:rPr>
              <a:t>Nine Months </a:t>
            </a:r>
            <a:r>
              <a:rPr lang="en-US" sz="3200" b="1" dirty="0">
                <a:solidFill>
                  <a:srgbClr val="FE5E00"/>
                </a:solidFill>
                <a:latin typeface="Arial" panose="020B0604020202020204" pitchFamily="34" charset="0"/>
                <a:cs typeface="Arial" panose="020B0604020202020204" pitchFamily="34" charset="0"/>
              </a:rPr>
              <a:t>Income Statement</a:t>
            </a:r>
          </a:p>
        </p:txBody>
      </p:sp>
      <p:pic>
        <p:nvPicPr>
          <p:cNvPr id="5" name="Picture 4">
            <a:extLst>
              <a:ext uri="{FF2B5EF4-FFF2-40B4-BE49-F238E27FC236}">
                <a16:creationId xmlns:a16="http://schemas.microsoft.com/office/drawing/2014/main" id="{86EEAFD6-8E0C-78AF-AAFD-3B7D3DBD5F7D}"/>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6" name="Straight Connector 5">
            <a:extLst>
              <a:ext uri="{FF2B5EF4-FFF2-40B4-BE49-F238E27FC236}">
                <a16:creationId xmlns:a16="http://schemas.microsoft.com/office/drawing/2014/main" id="{35A17CDF-A3C7-FF6D-987A-02A8A83057BF}"/>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DA9EF4-5257-077F-E4FB-16D41B4CB04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C9BC5A-8F4F-BEBF-04D2-7748031BE655}"/>
              </a:ext>
            </a:extLst>
          </p:cNvPr>
          <p:cNvCxnSpPr>
            <a:cxnSpLocks/>
            <a:stCxn id="4" idx="3"/>
          </p:cNvCxnSpPr>
          <p:nvPr/>
        </p:nvCxnSpPr>
        <p:spPr>
          <a:xfrm flipV="1">
            <a:off x="8249759" y="718372"/>
            <a:ext cx="1021462" cy="2608"/>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2672949076"/>
              </p:ext>
            </p:extLst>
          </p:nvPr>
        </p:nvGraphicFramePr>
        <p:xfrm>
          <a:off x="1063666" y="1226109"/>
          <a:ext cx="9806401" cy="5230040"/>
        </p:xfrm>
        <a:graphic>
          <a:graphicData uri="http://schemas.openxmlformats.org/drawingml/2006/table">
            <a:tbl>
              <a:tblPr/>
              <a:tblGrid>
                <a:gridCol w="4068854">
                  <a:extLst>
                    <a:ext uri="{9D8B030D-6E8A-4147-A177-3AD203B41FA5}">
                      <a16:colId xmlns:a16="http://schemas.microsoft.com/office/drawing/2014/main" val="3349296895"/>
                    </a:ext>
                  </a:extLst>
                </a:gridCol>
                <a:gridCol w="1440102">
                  <a:extLst>
                    <a:ext uri="{9D8B030D-6E8A-4147-A177-3AD203B41FA5}">
                      <a16:colId xmlns:a16="http://schemas.microsoft.com/office/drawing/2014/main" val="790913942"/>
                    </a:ext>
                  </a:extLst>
                </a:gridCol>
                <a:gridCol w="1440102">
                  <a:extLst>
                    <a:ext uri="{9D8B030D-6E8A-4147-A177-3AD203B41FA5}">
                      <a16:colId xmlns:a16="http://schemas.microsoft.com/office/drawing/2014/main" val="3698968967"/>
                    </a:ext>
                  </a:extLst>
                </a:gridCol>
                <a:gridCol w="1554393">
                  <a:extLst>
                    <a:ext uri="{9D8B030D-6E8A-4147-A177-3AD203B41FA5}">
                      <a16:colId xmlns:a16="http://schemas.microsoft.com/office/drawing/2014/main" val="446985403"/>
                    </a:ext>
                  </a:extLst>
                </a:gridCol>
                <a:gridCol w="1302950">
                  <a:extLst>
                    <a:ext uri="{9D8B030D-6E8A-4147-A177-3AD203B41FA5}">
                      <a16:colId xmlns:a16="http://schemas.microsoft.com/office/drawing/2014/main" val="2060902188"/>
                    </a:ext>
                  </a:extLst>
                </a:gridCol>
              </a:tblGrid>
              <a:tr h="251242">
                <a:tc>
                  <a:txBody>
                    <a:bodyPr/>
                    <a:lstStyle/>
                    <a:p>
                      <a:pPr algn="l" rtl="0" fontAlgn="b"/>
                      <a:r>
                        <a:rPr lang="en-IN" sz="1100" b="1" i="0" u="none" strike="noStrike" dirty="0">
                          <a:solidFill>
                            <a:srgbClr val="FFFFFF"/>
                          </a:solidFill>
                          <a:effectLst/>
                          <a:latin typeface="Arial" panose="020B0604020202020204" pitchFamily="34" charset="0"/>
                        </a:rPr>
                        <a:t>  Particulars (</a:t>
                      </a:r>
                      <a:r>
                        <a:rPr lang="en-IN" sz="1100" b="1" i="0" u="none" strike="noStrike" dirty="0" err="1">
                          <a:solidFill>
                            <a:srgbClr val="FFFFFF"/>
                          </a:solidFill>
                          <a:effectLst/>
                          <a:latin typeface="Arial" panose="020B0604020202020204" pitchFamily="34" charset="0"/>
                        </a:rPr>
                        <a:t>Rs</a:t>
                      </a:r>
                      <a:r>
                        <a:rPr lang="en-IN" sz="1100" b="1" i="0" u="none" strike="noStrike" dirty="0">
                          <a:solidFill>
                            <a:srgbClr val="FFFFFF"/>
                          </a:solidFill>
                          <a:effectLst/>
                          <a:latin typeface="Arial" panose="020B0604020202020204" pitchFamily="34" charset="0"/>
                        </a:rPr>
                        <a:t>. Cr.)</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b"/>
                      <a:r>
                        <a:rPr lang="en-IN" sz="1100" b="1" i="0" u="none" strike="noStrike" dirty="0" smtClean="0">
                          <a:solidFill>
                            <a:srgbClr val="FFFFFF"/>
                          </a:solidFill>
                          <a:effectLst/>
                          <a:latin typeface="Arial" panose="020B0604020202020204" pitchFamily="34" charset="0"/>
                        </a:rPr>
                        <a:t>9M </a:t>
                      </a:r>
                      <a:r>
                        <a:rPr lang="en-IN" sz="1100" b="1" i="0" u="none" strike="noStrike" dirty="0">
                          <a:solidFill>
                            <a:srgbClr val="FFFFFF"/>
                          </a:solidFill>
                          <a:effectLst/>
                          <a:latin typeface="Arial" panose="020B0604020202020204" pitchFamily="34" charset="0"/>
                        </a:rPr>
                        <a:t>FY25</a:t>
                      </a:r>
                    </a:p>
                  </a:txBody>
                  <a:tcPr marL="72000" marR="72000" marT="80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b"/>
                      <a:r>
                        <a:rPr lang="en-IN" sz="1100" b="1" i="0" u="none" strike="noStrike" dirty="0" smtClean="0">
                          <a:solidFill>
                            <a:srgbClr val="FFFFFF"/>
                          </a:solidFill>
                          <a:effectLst/>
                          <a:latin typeface="Arial" panose="020B0604020202020204" pitchFamily="34" charset="0"/>
                        </a:rPr>
                        <a:t>9M </a:t>
                      </a:r>
                      <a:r>
                        <a:rPr lang="en-IN" sz="1100" b="1" i="0" u="none" strike="noStrike" dirty="0">
                          <a:solidFill>
                            <a:srgbClr val="FFFFFF"/>
                          </a:solidFill>
                          <a:effectLst/>
                          <a:latin typeface="Arial" panose="020B0604020202020204" pitchFamily="34" charset="0"/>
                        </a:rPr>
                        <a:t>FY24</a:t>
                      </a:r>
                    </a:p>
                  </a:txBody>
                  <a:tcPr marL="72000" marR="72000" marT="8073" marB="0" anchor="ctr">
                    <a:lnL w="6350" cap="flat" cmpd="sng" algn="ctr">
                      <a:solidFill>
                        <a:srgbClr val="FFFFFF"/>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FFFFFF"/>
                          </a:solidFill>
                          <a:effectLst/>
                          <a:latin typeface="Arial" panose="020B0604020202020204" pitchFamily="34" charset="0"/>
                        </a:rPr>
                        <a:t>YoY</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FFFFFF"/>
                          </a:solidFill>
                          <a:effectLst/>
                          <a:latin typeface="Arial" panose="020B0604020202020204" pitchFamily="34" charset="0"/>
                        </a:rPr>
                        <a:t>FY24</a:t>
                      </a:r>
                    </a:p>
                  </a:txBody>
                  <a:tcPr marL="72000" marR="72000" marT="8073" marB="0" anchor="ctr">
                    <a:lnL w="6350" cap="flat" cmpd="sng" algn="ctr">
                      <a:solidFill>
                        <a:srgbClr val="FFFFFF"/>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E5E00"/>
                    </a:solidFill>
                  </a:tcPr>
                </a:tc>
                <a:extLst>
                  <a:ext uri="{0D108BD9-81ED-4DB2-BD59-A6C34878D82A}">
                    <a16:rowId xmlns:a16="http://schemas.microsoft.com/office/drawing/2014/main" val="1346997238"/>
                  </a:ext>
                </a:extLst>
              </a:tr>
              <a:tr h="251242">
                <a:tc>
                  <a:txBody>
                    <a:bodyPr/>
                    <a:lstStyle/>
                    <a:p>
                      <a:pPr algn="l" rtl="0" fontAlgn="ctr"/>
                      <a:r>
                        <a:rPr lang="en-IN" sz="1100" b="1" i="0" u="none" strike="noStrike" dirty="0">
                          <a:solidFill>
                            <a:srgbClr val="0D0D0D"/>
                          </a:solidFill>
                          <a:effectLst/>
                          <a:latin typeface="Arial" panose="020B0604020202020204" pitchFamily="34" charset="0"/>
                        </a:rPr>
                        <a:t>  Revenue from Operations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222.92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213.21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227.22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87425618"/>
                  </a:ext>
                </a:extLst>
              </a:tr>
              <a:tr h="251242">
                <a:tc>
                  <a:txBody>
                    <a:bodyPr/>
                    <a:lstStyle/>
                    <a:p>
                      <a:pPr algn="l" rtl="0" fontAlgn="ctr"/>
                      <a:r>
                        <a:rPr lang="en-IN" sz="1100" b="0" i="0" u="none" strike="noStrike" dirty="0">
                          <a:solidFill>
                            <a:srgbClr val="0D0D0D"/>
                          </a:solidFill>
                          <a:effectLst/>
                          <a:latin typeface="Arial" panose="020B0604020202020204" pitchFamily="34" charset="0"/>
                        </a:rPr>
                        <a:t>  Other Income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1.48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422451415"/>
                  </a:ext>
                </a:extLst>
              </a:tr>
              <a:tr h="251242">
                <a:tc>
                  <a:txBody>
                    <a:bodyPr/>
                    <a:lstStyle/>
                    <a:p>
                      <a:pPr algn="l" rtl="0" fontAlgn="ctr"/>
                      <a:r>
                        <a:rPr lang="en-IN" sz="1100" b="1" i="0" u="none" strike="noStrike" dirty="0">
                          <a:solidFill>
                            <a:srgbClr val="0D0D0D"/>
                          </a:solidFill>
                          <a:effectLst/>
                          <a:latin typeface="Arial" panose="020B0604020202020204" pitchFamily="34" charset="0"/>
                        </a:rPr>
                        <a:t>  Total  Revenue</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222.92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213.21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4.56%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228.69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72689814"/>
                  </a:ext>
                </a:extLst>
              </a:tr>
              <a:tr h="251242">
                <a:tc>
                  <a:txBody>
                    <a:bodyPr/>
                    <a:lstStyle/>
                    <a:p>
                      <a:pPr algn="l" rtl="0" fontAlgn="ctr"/>
                      <a:r>
                        <a:rPr lang="en-IN" sz="1100" b="0" i="0" u="none" strike="noStrike" dirty="0">
                          <a:solidFill>
                            <a:srgbClr val="0D0D0D"/>
                          </a:solidFill>
                          <a:effectLst/>
                          <a:latin typeface="Arial" panose="020B0604020202020204" pitchFamily="34" charset="0"/>
                        </a:rPr>
                        <a:t>  Raw Materials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164.40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168.97</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164.14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168463732"/>
                  </a:ext>
                </a:extLst>
              </a:tr>
              <a:tr h="251242">
                <a:tc>
                  <a:txBody>
                    <a:bodyPr/>
                    <a:lstStyle/>
                    <a:p>
                      <a:pPr algn="l" rtl="0" fontAlgn="ctr"/>
                      <a:r>
                        <a:rPr lang="en-IN" sz="1100" b="0" i="0" u="none" strike="noStrike" dirty="0">
                          <a:solidFill>
                            <a:srgbClr val="0D0D0D"/>
                          </a:solidFill>
                          <a:effectLst/>
                          <a:latin typeface="Arial" panose="020B0604020202020204" pitchFamily="34" charset="0"/>
                        </a:rPr>
                        <a:t>  Employee Cost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8.74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3.74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6.89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072393825"/>
                  </a:ext>
                </a:extLst>
              </a:tr>
              <a:tr h="251242">
                <a:tc>
                  <a:txBody>
                    <a:bodyPr/>
                    <a:lstStyle/>
                    <a:p>
                      <a:pPr algn="l" rtl="0" fontAlgn="ctr"/>
                      <a:r>
                        <a:rPr lang="en-IN" sz="1100" b="0" i="0" u="none" strike="noStrike" dirty="0">
                          <a:solidFill>
                            <a:srgbClr val="0D0D0D"/>
                          </a:solidFill>
                          <a:effectLst/>
                          <a:latin typeface="Arial" panose="020B0604020202020204" pitchFamily="34" charset="0"/>
                        </a:rPr>
                        <a:t>  Other Cost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7.15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8.09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9.81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300256681"/>
                  </a:ext>
                </a:extLst>
              </a:tr>
              <a:tr h="251242">
                <a:tc>
                  <a:txBody>
                    <a:bodyPr/>
                    <a:lstStyle/>
                    <a:p>
                      <a:pPr algn="l" rtl="0" fontAlgn="ctr"/>
                      <a:r>
                        <a:rPr lang="en-IN" sz="1100" b="0" i="0" u="none" strike="noStrike" dirty="0">
                          <a:solidFill>
                            <a:srgbClr val="0D0D0D"/>
                          </a:solidFill>
                          <a:effectLst/>
                          <a:latin typeface="Arial" panose="020B0604020202020204" pitchFamily="34" charset="0"/>
                        </a:rPr>
                        <a:t>  Total Expenditure</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180.28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126.22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180.84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837019163"/>
                  </a:ext>
                </a:extLst>
              </a:tr>
              <a:tr h="251242">
                <a:tc>
                  <a:txBody>
                    <a:bodyPr/>
                    <a:lstStyle/>
                    <a:p>
                      <a:pPr algn="l" rtl="0" fontAlgn="ctr"/>
                      <a:r>
                        <a:rPr lang="en-IN" sz="1100" b="1" i="0" u="none" strike="noStrike" dirty="0">
                          <a:solidFill>
                            <a:srgbClr val="0D0D0D"/>
                          </a:solidFill>
                          <a:effectLst/>
                          <a:latin typeface="Arial" panose="020B0604020202020204" pitchFamily="34" charset="0"/>
                        </a:rPr>
                        <a:t>  EBITDA (excl. Other Income)</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42.64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32.41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31.55%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46.38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309361022"/>
                  </a:ext>
                </a:extLst>
              </a:tr>
              <a:tr h="251242">
                <a:tc>
                  <a:txBody>
                    <a:bodyPr/>
                    <a:lstStyle/>
                    <a:p>
                      <a:pPr algn="l" rtl="0" fontAlgn="ctr"/>
                      <a:r>
                        <a:rPr lang="en-IN" sz="1100" b="1" i="0" u="none" strike="noStrike" dirty="0">
                          <a:solidFill>
                            <a:srgbClr val="0D0D0D"/>
                          </a:solidFill>
                          <a:effectLst/>
                          <a:latin typeface="Arial" panose="020B0604020202020204" pitchFamily="34" charset="0"/>
                        </a:rPr>
                        <a:t>  EBITDA Margin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19.13%</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15.20%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20.41%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856042483"/>
                  </a:ext>
                </a:extLst>
              </a:tr>
              <a:tr h="251242">
                <a:tc>
                  <a:txBody>
                    <a:bodyPr/>
                    <a:lstStyle/>
                    <a:p>
                      <a:pPr algn="l" rtl="0" fontAlgn="ctr"/>
                      <a:r>
                        <a:rPr lang="en-IN" sz="1100" b="0" i="0" u="none" strike="noStrike">
                          <a:solidFill>
                            <a:srgbClr val="0D0D0D"/>
                          </a:solidFill>
                          <a:effectLst/>
                          <a:latin typeface="Arial" panose="020B0604020202020204" pitchFamily="34" charset="0"/>
                        </a:rPr>
                        <a:t>  Depreciation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2.21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1.55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3.37</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64776325"/>
                  </a:ext>
                </a:extLst>
              </a:tr>
              <a:tr h="251242">
                <a:tc>
                  <a:txBody>
                    <a:bodyPr/>
                    <a:lstStyle/>
                    <a:p>
                      <a:pPr algn="l" rtl="0" fontAlgn="ctr"/>
                      <a:r>
                        <a:rPr lang="en-IN" sz="1100" b="0" i="0" u="none" strike="noStrike">
                          <a:solidFill>
                            <a:srgbClr val="0D0D0D"/>
                          </a:solidFill>
                          <a:effectLst/>
                          <a:latin typeface="Arial" panose="020B0604020202020204" pitchFamily="34" charset="0"/>
                        </a:rPr>
                        <a:t>  Interest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5.43</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1.22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11.58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427363270"/>
                  </a:ext>
                </a:extLst>
              </a:tr>
              <a:tr h="251242">
                <a:tc>
                  <a:txBody>
                    <a:bodyPr/>
                    <a:lstStyle/>
                    <a:p>
                      <a:pPr algn="l" rtl="0" fontAlgn="ctr"/>
                      <a:r>
                        <a:rPr lang="en-IN" sz="1100" b="0" i="0" u="none" strike="noStrike">
                          <a:solidFill>
                            <a:srgbClr val="0D0D0D"/>
                          </a:solidFill>
                          <a:effectLst/>
                          <a:latin typeface="Arial" panose="020B0604020202020204" pitchFamily="34" charset="0"/>
                        </a:rPr>
                        <a:t>  Profit Before Exceptional Items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32.9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555746395"/>
                  </a:ext>
                </a:extLst>
              </a:tr>
              <a:tr h="251242">
                <a:tc>
                  <a:txBody>
                    <a:bodyPr/>
                    <a:lstStyle/>
                    <a:p>
                      <a:pPr algn="l" rtl="0" fontAlgn="ctr"/>
                      <a:r>
                        <a:rPr lang="en-IN" sz="1100" b="0" i="0" u="none" strike="noStrike">
                          <a:solidFill>
                            <a:srgbClr val="0D0D0D"/>
                          </a:solidFill>
                          <a:effectLst/>
                          <a:latin typeface="Arial" panose="020B0604020202020204" pitchFamily="34" charset="0"/>
                        </a:rPr>
                        <a:t>  Income From Associates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0.00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316937187"/>
                  </a:ext>
                </a:extLst>
              </a:tr>
              <a:tr h="251242">
                <a:tc>
                  <a:txBody>
                    <a:bodyPr/>
                    <a:lstStyle/>
                    <a:p>
                      <a:pPr algn="l" rtl="0" fontAlgn="ctr"/>
                      <a:r>
                        <a:rPr lang="en-IN" sz="1100" b="1" i="0" u="none" strike="noStrike">
                          <a:solidFill>
                            <a:srgbClr val="0D0D0D"/>
                          </a:solidFill>
                          <a:effectLst/>
                          <a:latin typeface="Arial" panose="020B0604020202020204" pitchFamily="34" charset="0"/>
                        </a:rPr>
                        <a:t>  PBT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36.34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23.24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56.38%</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32.90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484095646"/>
                  </a:ext>
                </a:extLst>
              </a:tr>
              <a:tr h="251242">
                <a:tc>
                  <a:txBody>
                    <a:bodyPr/>
                    <a:lstStyle/>
                    <a:p>
                      <a:pPr algn="l" rtl="0" fontAlgn="ctr"/>
                      <a:r>
                        <a:rPr lang="en-IN" sz="1100" b="0" i="0" u="none" strike="noStrike">
                          <a:solidFill>
                            <a:srgbClr val="0D0D0D"/>
                          </a:solidFill>
                          <a:effectLst/>
                          <a:latin typeface="Arial" panose="020B0604020202020204" pitchFamily="34" charset="0"/>
                        </a:rPr>
                        <a:t>  Tax</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6.94</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4.23</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b"/>
                      <a:r>
                        <a:rPr lang="en-IN"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6.892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394330094"/>
                  </a:ext>
                </a:extLst>
              </a:tr>
              <a:tr h="251242">
                <a:tc>
                  <a:txBody>
                    <a:bodyPr/>
                    <a:lstStyle/>
                    <a:p>
                      <a:pPr algn="l" rtl="0" fontAlgn="ctr"/>
                      <a:r>
                        <a:rPr lang="en-IN" sz="1100" b="1" i="0" u="none" strike="noStrike">
                          <a:solidFill>
                            <a:srgbClr val="0D0D0D"/>
                          </a:solidFill>
                          <a:effectLst/>
                          <a:latin typeface="Arial" panose="020B0604020202020204" pitchFamily="34" charset="0"/>
                        </a:rPr>
                        <a:t>  PAT</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29.40</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19.01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200" b="1" i="0" u="none" strike="noStrike">
                          <a:solidFill>
                            <a:srgbClr val="000000"/>
                          </a:solidFill>
                          <a:effectLst/>
                          <a:latin typeface="Arial" panose="020B0604020202020204" pitchFamily="34" charset="0"/>
                        </a:rPr>
                        <a:t>54.65%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26.01</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925441030"/>
                  </a:ext>
                </a:extLst>
              </a:tr>
              <a:tr h="251242">
                <a:tc>
                  <a:txBody>
                    <a:bodyPr/>
                    <a:lstStyle/>
                    <a:p>
                      <a:pPr algn="l" rtl="0" fontAlgn="ctr"/>
                      <a:r>
                        <a:rPr lang="en-IN" sz="1100" b="1" i="0" u="none" strike="noStrike">
                          <a:solidFill>
                            <a:srgbClr val="0D0D0D"/>
                          </a:solidFill>
                          <a:effectLst/>
                          <a:latin typeface="Arial" panose="020B0604020202020204" pitchFamily="34" charset="0"/>
                        </a:rPr>
                        <a:t>  PAT Margin (%)</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13.19%</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8.92%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1" i="0" u="none" strike="noStrike">
                          <a:solidFill>
                            <a:srgbClr val="0D0D0D"/>
                          </a:solidFill>
                          <a:effectLst/>
                          <a:latin typeface="Arial" panose="020B0604020202020204" pitchFamily="34" charset="0"/>
                        </a:rPr>
                        <a:t>11.45%</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2396595894"/>
                  </a:ext>
                </a:extLst>
              </a:tr>
              <a:tr h="251242">
                <a:tc>
                  <a:txBody>
                    <a:bodyPr/>
                    <a:lstStyle/>
                    <a:p>
                      <a:pPr algn="l" rtl="0" fontAlgn="ctr"/>
                      <a:r>
                        <a:rPr lang="en-IN" sz="1100" b="0" i="0" u="none" strike="noStrike" dirty="0">
                          <a:solidFill>
                            <a:srgbClr val="0D0D0D"/>
                          </a:solidFill>
                          <a:effectLst/>
                          <a:latin typeface="Arial" panose="020B0604020202020204" pitchFamily="34" charset="0"/>
                        </a:rPr>
                        <a:t>  Basic EPS</a:t>
                      </a:r>
                    </a:p>
                  </a:txBody>
                  <a:tcPr marL="72000" marR="72000" marT="8073"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9.72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a:solidFill>
                            <a:srgbClr val="0D0D0D"/>
                          </a:solidFill>
                          <a:effectLst/>
                          <a:latin typeface="Arial" panose="020B0604020202020204" pitchFamily="34" charset="0"/>
                        </a:rPr>
                        <a:t>6.96</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fontAlgn="ctr"/>
                      <a:r>
                        <a:rPr lang="en-IN"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ctr" rtl="0" fontAlgn="ctr"/>
                      <a:r>
                        <a:rPr lang="en-IN" sz="1200" b="0" i="0" u="none" strike="noStrike" dirty="0">
                          <a:solidFill>
                            <a:srgbClr val="0D0D0D"/>
                          </a:solidFill>
                          <a:effectLst/>
                          <a:latin typeface="Arial" panose="020B0604020202020204" pitchFamily="34" charset="0"/>
                        </a:rPr>
                        <a:t>9.52</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108460328"/>
                  </a:ext>
                </a:extLst>
              </a:tr>
            </a:tbl>
          </a:graphicData>
        </a:graphic>
      </p:graphicFrame>
    </p:spTree>
    <p:extLst>
      <p:ext uri="{BB962C8B-B14F-4D97-AF65-F5344CB8AC3E}">
        <p14:creationId xmlns:p14="http://schemas.microsoft.com/office/powerpoint/2010/main" val="1749631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BBA91-266D-80CF-DAD3-2A2C250FA2B9}"/>
              </a:ext>
            </a:extLst>
          </p:cNvPr>
          <p:cNvPicPr>
            <a:picLocks noChangeAspect="1"/>
          </p:cNvPicPr>
          <p:nvPr/>
        </p:nvPicPr>
        <p:blipFill>
          <a:blip r:embed="rId2"/>
          <a:stretch>
            <a:fillRect/>
          </a:stretch>
        </p:blipFill>
        <p:spPr>
          <a:xfrm>
            <a:off x="10440063" y="341486"/>
            <a:ext cx="1373658" cy="594843"/>
          </a:xfrm>
          <a:prstGeom prst="rect">
            <a:avLst/>
          </a:prstGeom>
        </p:spPr>
      </p:pic>
      <p:pic>
        <p:nvPicPr>
          <p:cNvPr id="5" name="Picture 4">
            <a:extLst>
              <a:ext uri="{FF2B5EF4-FFF2-40B4-BE49-F238E27FC236}">
                <a16:creationId xmlns:a16="http://schemas.microsoft.com/office/drawing/2014/main" id="{86EEAFD6-8E0C-78AF-AAFD-3B7D3DBD5F7D}"/>
              </a:ext>
            </a:extLst>
          </p:cNvPr>
          <p:cNvPicPr>
            <a:picLocks noChangeAspect="1"/>
          </p:cNvPicPr>
          <p:nvPr/>
        </p:nvPicPr>
        <p:blipFill>
          <a:blip r:embed="rId3">
            <a:alphaModFix amt="69000"/>
          </a:blip>
          <a:stretch>
            <a:fillRect/>
          </a:stretch>
        </p:blipFill>
        <p:spPr>
          <a:xfrm>
            <a:off x="1063666" y="427702"/>
            <a:ext cx="544068" cy="473900"/>
          </a:xfrm>
          <a:prstGeom prst="rect">
            <a:avLst/>
          </a:prstGeom>
        </p:spPr>
      </p:pic>
      <p:cxnSp>
        <p:nvCxnSpPr>
          <p:cNvPr id="6" name="Straight Connector 5">
            <a:extLst>
              <a:ext uri="{FF2B5EF4-FFF2-40B4-BE49-F238E27FC236}">
                <a16:creationId xmlns:a16="http://schemas.microsoft.com/office/drawing/2014/main" id="{35A17CDF-A3C7-FF6D-987A-02A8A83057BF}"/>
              </a:ext>
            </a:extLst>
          </p:cNvPr>
          <p:cNvCxnSpPr>
            <a:cxnSpLocks/>
          </p:cNvCxnSpPr>
          <p:nvPr/>
        </p:nvCxnSpPr>
        <p:spPr>
          <a:xfrm>
            <a:off x="460351" y="718372"/>
            <a:ext cx="603315"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DA9EF4-5257-077F-E4FB-16D41B4CB040}"/>
              </a:ext>
            </a:extLst>
          </p:cNvPr>
          <p:cNvCxnSpPr>
            <a:cxnSpLocks/>
          </p:cNvCxnSpPr>
          <p:nvPr/>
        </p:nvCxnSpPr>
        <p:spPr>
          <a:xfrm>
            <a:off x="1652276" y="718372"/>
            <a:ext cx="37343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C9BC5A-8F4F-BEBF-04D2-7748031BE655}"/>
              </a:ext>
            </a:extLst>
          </p:cNvPr>
          <p:cNvCxnSpPr>
            <a:cxnSpLocks/>
            <a:stCxn id="11" idx="3"/>
          </p:cNvCxnSpPr>
          <p:nvPr/>
        </p:nvCxnSpPr>
        <p:spPr>
          <a:xfrm flipV="1">
            <a:off x="8522270" y="718372"/>
            <a:ext cx="748951" cy="2608"/>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3527829041"/>
              </p:ext>
            </p:extLst>
          </p:nvPr>
        </p:nvGraphicFramePr>
        <p:xfrm>
          <a:off x="478371" y="1191382"/>
          <a:ext cx="5117211" cy="5362520"/>
        </p:xfrm>
        <a:graphic>
          <a:graphicData uri="http://schemas.openxmlformats.org/drawingml/2006/table">
            <a:tbl>
              <a:tblPr/>
              <a:tblGrid>
                <a:gridCol w="2959598">
                  <a:extLst>
                    <a:ext uri="{9D8B030D-6E8A-4147-A177-3AD203B41FA5}">
                      <a16:colId xmlns:a16="http://schemas.microsoft.com/office/drawing/2014/main" val="1975723671"/>
                    </a:ext>
                  </a:extLst>
                </a:gridCol>
                <a:gridCol w="1012494">
                  <a:extLst>
                    <a:ext uri="{9D8B030D-6E8A-4147-A177-3AD203B41FA5}">
                      <a16:colId xmlns:a16="http://schemas.microsoft.com/office/drawing/2014/main" val="2071199544"/>
                    </a:ext>
                  </a:extLst>
                </a:gridCol>
                <a:gridCol w="1145119">
                  <a:extLst>
                    <a:ext uri="{9D8B030D-6E8A-4147-A177-3AD203B41FA5}">
                      <a16:colId xmlns:a16="http://schemas.microsoft.com/office/drawing/2014/main" val="737720394"/>
                    </a:ext>
                  </a:extLst>
                </a:gridCol>
              </a:tblGrid>
              <a:tr h="276588">
                <a:tc>
                  <a:txBody>
                    <a:bodyPr/>
                    <a:lstStyle/>
                    <a:p>
                      <a:pPr algn="ctr" rtl="0" fontAlgn="b"/>
                      <a:r>
                        <a:rPr lang="en-IN" sz="1100" b="1" i="0" u="none" strike="noStrike" dirty="0">
                          <a:solidFill>
                            <a:srgbClr val="FFFFFF"/>
                          </a:solidFill>
                          <a:effectLst/>
                          <a:latin typeface="Arial" panose="020B0604020202020204" pitchFamily="34" charset="0"/>
                          <a:cs typeface="Arial" panose="020B0604020202020204" pitchFamily="34" charset="0"/>
                        </a:rPr>
                        <a:t>Particulars (</a:t>
                      </a:r>
                      <a:r>
                        <a:rPr lang="en-IN" sz="1100" b="1" i="0" u="none" strike="noStrike" dirty="0" err="1">
                          <a:solidFill>
                            <a:srgbClr val="FFFFFF"/>
                          </a:solidFill>
                          <a:effectLst/>
                          <a:latin typeface="Arial" panose="020B0604020202020204" pitchFamily="34" charset="0"/>
                          <a:cs typeface="Arial" panose="020B0604020202020204" pitchFamily="34" charset="0"/>
                        </a:rPr>
                        <a:t>Rs</a:t>
                      </a:r>
                      <a:r>
                        <a:rPr lang="en-IN" sz="1100" b="1" i="0" u="none" strike="noStrike" dirty="0">
                          <a:solidFill>
                            <a:srgbClr val="FFFFFF"/>
                          </a:solidFill>
                          <a:effectLst/>
                          <a:latin typeface="Arial" panose="020B0604020202020204" pitchFamily="34" charset="0"/>
                          <a:cs typeface="Arial" panose="020B0604020202020204" pitchFamily="34" charset="0"/>
                        </a:rPr>
                        <a:t>. Cr.)</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algn="ctr" rtl="0" fontAlgn="b"/>
                      <a:r>
                        <a:rPr lang="en-US" sz="1100" b="1" i="0" u="none" strike="noStrike" baseline="0" dirty="0" smtClean="0">
                          <a:solidFill>
                            <a:srgbClr val="FFFFFF"/>
                          </a:solidFill>
                          <a:effectLst/>
                          <a:latin typeface="Arial" panose="020B0604020202020204" pitchFamily="34" charset="0"/>
                          <a:cs typeface="Arial" panose="020B0604020202020204" pitchFamily="34" charset="0"/>
                        </a:rPr>
                        <a:t>As on Sept 30, 2024</a:t>
                      </a:r>
                      <a:endParaRPr lang="en-IN" sz="1100" b="1" i="0" u="none" strike="noStrike" dirty="0">
                        <a:solidFill>
                          <a:srgbClr val="FFFFFF"/>
                        </a:solidFill>
                        <a:effectLst/>
                        <a:latin typeface="Arial" panose="020B0604020202020204" pitchFamily="34" charset="0"/>
                        <a:cs typeface="Arial" panose="020B0604020202020204" pitchFamily="34" charset="0"/>
                      </a:endParaRP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100" b="1" i="0" u="none" strike="noStrike" dirty="0">
                          <a:solidFill>
                            <a:srgbClr val="FFFFFF"/>
                          </a:solidFill>
                          <a:effectLst/>
                          <a:latin typeface="Arial" panose="020B0604020202020204" pitchFamily="34" charset="0"/>
                          <a:cs typeface="Arial" panose="020B0604020202020204" pitchFamily="34" charset="0"/>
                        </a:rPr>
                        <a:t> </a:t>
                      </a:r>
                      <a:r>
                        <a:rPr lang="en-IN" sz="1100" b="1" i="0" u="none" strike="noStrike" dirty="0" smtClean="0">
                          <a:solidFill>
                            <a:srgbClr val="FFFFFF"/>
                          </a:solidFill>
                          <a:effectLst/>
                          <a:latin typeface="Arial" panose="020B0604020202020204" pitchFamily="34" charset="0"/>
                          <a:cs typeface="Arial" panose="020B0604020202020204" pitchFamily="34" charset="0"/>
                        </a:rPr>
                        <a:t>As on</a:t>
                      </a:r>
                      <a:r>
                        <a:rPr lang="en-IN" sz="1100" b="1" i="0" u="none" strike="noStrike" baseline="0" dirty="0" smtClean="0">
                          <a:solidFill>
                            <a:srgbClr val="FFFFFF"/>
                          </a:solidFill>
                          <a:effectLst/>
                          <a:latin typeface="Arial" panose="020B0604020202020204" pitchFamily="34" charset="0"/>
                          <a:cs typeface="Arial" panose="020B0604020202020204" pitchFamily="34" charset="0"/>
                        </a:rPr>
                        <a:t> March</a:t>
                      </a:r>
                      <a:r>
                        <a:rPr lang="en-US" sz="1100" b="1" i="0" u="none" strike="noStrike" baseline="0" dirty="0" smtClean="0">
                          <a:solidFill>
                            <a:srgbClr val="FFFFFF"/>
                          </a:solidFill>
                          <a:effectLst/>
                          <a:latin typeface="Arial" panose="020B0604020202020204" pitchFamily="34" charset="0"/>
                          <a:cs typeface="Arial" panose="020B0604020202020204" pitchFamily="34" charset="0"/>
                        </a:rPr>
                        <a:t>  31, 2024</a:t>
                      </a:r>
                      <a:endParaRPr lang="en-IN" sz="1100" b="1" i="0" u="none" strike="noStrike" dirty="0" smtClean="0">
                        <a:solidFill>
                          <a:srgbClr val="FFFFFF"/>
                        </a:solidFill>
                        <a:effectLst/>
                        <a:latin typeface="Arial" panose="020B0604020202020204" pitchFamily="34" charset="0"/>
                        <a:cs typeface="Arial" panose="020B0604020202020204" pitchFamily="34" charset="0"/>
                      </a:endParaRP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extLst>
                  <a:ext uri="{0D108BD9-81ED-4DB2-BD59-A6C34878D82A}">
                    <a16:rowId xmlns:a16="http://schemas.microsoft.com/office/drawing/2014/main" val="3434933079"/>
                  </a:ext>
                </a:extLst>
              </a:tr>
              <a:tr h="228163">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Shareholders Funds(a)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US" sz="1100" b="1" i="0" u="none" strike="noStrike" dirty="0" smtClean="0">
                          <a:solidFill>
                            <a:srgbClr val="000000"/>
                          </a:solidFill>
                          <a:effectLst/>
                          <a:latin typeface="Arial" panose="020B0604020202020204" pitchFamily="34" charset="0"/>
                          <a:cs typeface="Arial" panose="020B0604020202020204" pitchFamily="34" charset="0"/>
                        </a:rPr>
                        <a:t>298.20</a:t>
                      </a:r>
                      <a:endParaRPr lang="en-IN" sz="1100" b="1"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100.53</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3143105471"/>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Equity Share Capital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19.75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15.33</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094511"/>
                  </a:ext>
                </a:extLst>
              </a:tr>
              <a:tr h="228163">
                <a:tc>
                  <a:txBody>
                    <a:bodyPr/>
                    <a:lstStyle/>
                    <a:p>
                      <a:pPr marL="95250" indent="0" algn="l" fontAlgn="b"/>
                      <a:r>
                        <a:rPr lang="en-US" sz="1100" b="0" i="0" u="none" strike="noStrike" dirty="0">
                          <a:solidFill>
                            <a:srgbClr val="000000"/>
                          </a:solidFill>
                          <a:effectLst/>
                          <a:latin typeface="Arial" panose="020B0604020202020204" pitchFamily="34" charset="0"/>
                          <a:cs typeface="Arial" panose="020B0604020202020204" pitchFamily="34" charset="0"/>
                        </a:rPr>
                        <a:t>Instrument Entirely in the Nature of Equity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IN"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635301"/>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Equity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278.44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85.2</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903213"/>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Non Controlling Interest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IN"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838637"/>
                  </a:ext>
                </a:extLst>
              </a:tr>
              <a:tr h="228163">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Non Current Liabilities(b)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marL="0" algn="ctr" defTabSz="914400" rtl="0" eaLnBrk="1" fontAlgn="b" latinLnBrk="0" hangingPunct="1"/>
                      <a:r>
                        <a:rPr lang="en-IN" sz="1100" b="1" i="0" u="none" strike="noStrike" kern="1200" dirty="0">
                          <a:solidFill>
                            <a:srgbClr val="000000"/>
                          </a:solidFill>
                          <a:effectLst/>
                          <a:latin typeface="Arial" panose="020B0604020202020204" pitchFamily="34" charset="0"/>
                          <a:ea typeface="+mn-ea"/>
                          <a:cs typeface="Arial" panose="020B0604020202020204" pitchFamily="34" charset="0"/>
                        </a:rPr>
                        <a:t>5.12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9.55</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2436623464"/>
                  </a:ext>
                </a:extLst>
              </a:tr>
              <a:tr h="227586">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Liabilities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402950"/>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Borrowings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4.65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8.8</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171599"/>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Provisions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0.45</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086772"/>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 Deferred Tax Liabilities (net)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0.28</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720923"/>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Non-Current </a:t>
                      </a:r>
                      <a:r>
                        <a:rPr lang="en-IN" sz="1100" b="0" i="0" u="none" strike="noStrike" dirty="0" err="1">
                          <a:solidFill>
                            <a:srgbClr val="000000"/>
                          </a:solidFill>
                          <a:effectLst/>
                          <a:latin typeface="Arial" panose="020B0604020202020204" pitchFamily="34" charset="0"/>
                          <a:cs typeface="Arial" panose="020B0604020202020204" pitchFamily="34" charset="0"/>
                        </a:rPr>
                        <a:t>Liablities</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0.02</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023750"/>
                  </a:ext>
                </a:extLst>
              </a:tr>
              <a:tr h="228163">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Current Liabilities(c)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marL="0" algn="ctr" defTabSz="914400" rtl="0" eaLnBrk="1" fontAlgn="b" latinLnBrk="0" hangingPunct="1"/>
                      <a:r>
                        <a:rPr lang="en-IN" sz="1100" b="1" i="0" u="none" strike="noStrike" kern="1200" dirty="0">
                          <a:solidFill>
                            <a:srgbClr val="000000"/>
                          </a:solidFill>
                          <a:effectLst/>
                          <a:latin typeface="Arial" panose="020B0604020202020204" pitchFamily="34" charset="0"/>
                          <a:ea typeface="+mn-ea"/>
                          <a:cs typeface="Arial" panose="020B0604020202020204" pitchFamily="34" charset="0"/>
                        </a:rPr>
                        <a:t>31.86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111.51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3976336799"/>
                  </a:ext>
                </a:extLst>
              </a:tr>
              <a:tr h="227586">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Liabilities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525670"/>
                  </a:ext>
                </a:extLst>
              </a:tr>
              <a:tr h="228163">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Borrowings </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7.27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69.97</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822603"/>
                  </a:ext>
                </a:extLst>
              </a:tr>
              <a:tr h="228163">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Trade Payables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028439"/>
                  </a:ext>
                </a:extLst>
              </a:tr>
              <a:tr h="228163">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Payable to MSME Creditors</a:t>
                      </a:r>
                    </a:p>
                  </a:txBody>
                  <a:tcPr marL="34290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0.97</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357829"/>
                  </a:ext>
                </a:extLst>
              </a:tr>
              <a:tr h="228163">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Payable to Other Creditors</a:t>
                      </a:r>
                    </a:p>
                  </a:txBody>
                  <a:tcPr marL="34290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16.08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31.52</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633635"/>
                  </a:ext>
                </a:extLst>
              </a:tr>
              <a:tr h="228163">
                <a:tc>
                  <a:txBody>
                    <a:bodyPr/>
                    <a:lstStyle/>
                    <a:p>
                      <a:pPr algn="l" fontAlgn="b"/>
                      <a:r>
                        <a:rPr lang="en-IN" sz="1100" b="0" i="0" u="none" strike="noStrike" dirty="0">
                          <a:solidFill>
                            <a:srgbClr val="000000"/>
                          </a:solidFill>
                          <a:effectLst/>
                          <a:latin typeface="Arial" panose="020B0604020202020204" pitchFamily="34" charset="0"/>
                          <a:cs typeface="Arial" panose="020B0604020202020204" pitchFamily="34" charset="0"/>
                        </a:rPr>
                        <a:t>Other Financial Liabilities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1.75</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567867"/>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Current Liabilities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1.06</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933734"/>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Provisions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0.04</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180179"/>
                  </a:ext>
                </a:extLst>
              </a:tr>
              <a:tr h="228163">
                <a:tc>
                  <a:txBody>
                    <a:bodyPr/>
                    <a:lstStyle/>
                    <a:p>
                      <a:pPr marL="9525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Current Tax Liabilities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4.33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6.21</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1956085"/>
                  </a:ext>
                </a:extLst>
              </a:tr>
              <a:tr h="228163">
                <a:tc>
                  <a:txBody>
                    <a:bodyPr/>
                    <a:lstStyle/>
                    <a:p>
                      <a:pPr marL="9525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Total Equity &amp; Liabilities(</a:t>
                      </a:r>
                      <a:r>
                        <a:rPr lang="en-IN" sz="1100" b="1" i="0" u="none" strike="noStrike" dirty="0" err="1">
                          <a:solidFill>
                            <a:srgbClr val="000000"/>
                          </a:solidFill>
                          <a:effectLst/>
                          <a:latin typeface="Arial" panose="020B0604020202020204" pitchFamily="34" charset="0"/>
                          <a:cs typeface="Arial" panose="020B0604020202020204" pitchFamily="34" charset="0"/>
                        </a:rPr>
                        <a:t>a+b+c</a:t>
                      </a:r>
                      <a:r>
                        <a:rPr lang="en-IN" sz="11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fontAlgn="b"/>
                      <a:r>
                        <a:rPr lang="en-IN" sz="1100" b="1" i="0" u="none" strike="noStrike" dirty="0">
                          <a:solidFill>
                            <a:srgbClr val="000000"/>
                          </a:solidFill>
                          <a:effectLst/>
                          <a:latin typeface="Arial" panose="020B0604020202020204" pitchFamily="34" charset="0"/>
                          <a:cs typeface="Arial" panose="020B0604020202020204" pitchFamily="34" charset="0"/>
                        </a:rPr>
                        <a:t>335.18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221.6</a:t>
                      </a:r>
                    </a:p>
                  </a:txBody>
                  <a:tcPr marL="8808" marR="8808" marT="88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79641253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889894625"/>
              </p:ext>
            </p:extLst>
          </p:nvPr>
        </p:nvGraphicFramePr>
        <p:xfrm>
          <a:off x="5673795" y="1191383"/>
          <a:ext cx="5080489" cy="5365624"/>
        </p:xfrm>
        <a:graphic>
          <a:graphicData uri="http://schemas.openxmlformats.org/drawingml/2006/table">
            <a:tbl>
              <a:tblPr/>
              <a:tblGrid>
                <a:gridCol w="2963620">
                  <a:extLst>
                    <a:ext uri="{9D8B030D-6E8A-4147-A177-3AD203B41FA5}">
                      <a16:colId xmlns:a16="http://schemas.microsoft.com/office/drawing/2014/main" val="3018402617"/>
                    </a:ext>
                  </a:extLst>
                </a:gridCol>
                <a:gridCol w="1050595">
                  <a:extLst>
                    <a:ext uri="{9D8B030D-6E8A-4147-A177-3AD203B41FA5}">
                      <a16:colId xmlns:a16="http://schemas.microsoft.com/office/drawing/2014/main" val="149331580"/>
                    </a:ext>
                  </a:extLst>
                </a:gridCol>
                <a:gridCol w="1066274">
                  <a:extLst>
                    <a:ext uri="{9D8B030D-6E8A-4147-A177-3AD203B41FA5}">
                      <a16:colId xmlns:a16="http://schemas.microsoft.com/office/drawing/2014/main" val="804966226"/>
                    </a:ext>
                  </a:extLst>
                </a:gridCol>
              </a:tblGrid>
              <a:tr h="342541">
                <a:tc>
                  <a:txBody>
                    <a:bodyPr/>
                    <a:lstStyle/>
                    <a:p>
                      <a:pPr lvl="0" algn="ctr" rtl="0" fontAlgn="b"/>
                      <a:r>
                        <a:rPr lang="en-IN" sz="1100" b="1" i="0" u="none" strike="noStrike" dirty="0">
                          <a:solidFill>
                            <a:srgbClr val="FFFFFF"/>
                          </a:solidFill>
                          <a:effectLst/>
                          <a:latin typeface="Arial" panose="020B0604020202020204" pitchFamily="34" charset="0"/>
                          <a:cs typeface="Arial" panose="020B0604020202020204" pitchFamily="34" charset="0"/>
                        </a:rPr>
                        <a:t>Particulars (</a:t>
                      </a:r>
                      <a:r>
                        <a:rPr lang="en-IN" sz="1100" b="1" i="0" u="none" strike="noStrike" dirty="0" err="1">
                          <a:solidFill>
                            <a:srgbClr val="FFFFFF"/>
                          </a:solidFill>
                          <a:effectLst/>
                          <a:latin typeface="Arial" panose="020B0604020202020204" pitchFamily="34" charset="0"/>
                          <a:cs typeface="Arial" panose="020B0604020202020204" pitchFamily="34" charset="0"/>
                        </a:rPr>
                        <a:t>Rs</a:t>
                      </a:r>
                      <a:r>
                        <a:rPr lang="en-IN" sz="1100" b="1" i="0" u="none" strike="noStrike" dirty="0">
                          <a:solidFill>
                            <a:srgbClr val="FFFFFF"/>
                          </a:solidFill>
                          <a:effectLst/>
                          <a:latin typeface="Arial" panose="020B0604020202020204" pitchFamily="34" charset="0"/>
                          <a:cs typeface="Arial" panose="020B0604020202020204" pitchFamily="34" charset="0"/>
                        </a:rPr>
                        <a:t>. Cr.)</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algn="ctr" rtl="0" fontAlgn="b"/>
                      <a:r>
                        <a:rPr lang="en-US" sz="1100" b="1" i="0" u="none" strike="noStrike" baseline="0" dirty="0" smtClean="0">
                          <a:solidFill>
                            <a:srgbClr val="FFFFFF"/>
                          </a:solidFill>
                          <a:effectLst/>
                          <a:latin typeface="Arial" panose="020B0604020202020204" pitchFamily="34" charset="0"/>
                          <a:cs typeface="Arial" panose="020B0604020202020204" pitchFamily="34" charset="0"/>
                        </a:rPr>
                        <a:t>As on Sept 30, 2024</a:t>
                      </a:r>
                      <a:endParaRPr lang="en-IN" sz="1100" b="1" i="0" u="none" strike="noStrike" dirty="0">
                        <a:solidFill>
                          <a:srgbClr val="FFFFFF"/>
                        </a:solidFill>
                        <a:effectLst/>
                        <a:latin typeface="Arial" panose="020B0604020202020204" pitchFamily="34" charset="0"/>
                        <a:cs typeface="Arial" panose="020B0604020202020204" pitchFamily="34" charset="0"/>
                      </a:endParaRP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100" b="1" i="0" u="none" strike="noStrike" dirty="0" smtClean="0">
                          <a:solidFill>
                            <a:srgbClr val="FFFFFF"/>
                          </a:solidFill>
                          <a:effectLst/>
                          <a:latin typeface="Arial" panose="020B0604020202020204" pitchFamily="34" charset="0"/>
                          <a:cs typeface="Arial" panose="020B0604020202020204" pitchFamily="34" charset="0"/>
                        </a:rPr>
                        <a:t> As on</a:t>
                      </a:r>
                      <a:r>
                        <a:rPr lang="en-IN" sz="1100" b="1" i="0" u="none" strike="noStrike" baseline="0" dirty="0" smtClean="0">
                          <a:solidFill>
                            <a:srgbClr val="FFFFFF"/>
                          </a:solidFill>
                          <a:effectLst/>
                          <a:latin typeface="Arial" panose="020B0604020202020204" pitchFamily="34" charset="0"/>
                          <a:cs typeface="Arial" panose="020B0604020202020204" pitchFamily="34" charset="0"/>
                        </a:rPr>
                        <a:t> March</a:t>
                      </a:r>
                      <a:r>
                        <a:rPr lang="en-US" sz="1100" b="1" i="0" u="none" strike="noStrike" baseline="0" dirty="0" smtClean="0">
                          <a:solidFill>
                            <a:srgbClr val="FFFFFF"/>
                          </a:solidFill>
                          <a:effectLst/>
                          <a:latin typeface="Arial" panose="020B0604020202020204" pitchFamily="34" charset="0"/>
                          <a:cs typeface="Arial" panose="020B0604020202020204" pitchFamily="34" charset="0"/>
                        </a:rPr>
                        <a:t> 31, 2024</a:t>
                      </a:r>
                      <a:endParaRPr lang="en-IN" sz="1100" b="1" i="0" u="none" strike="noStrike" dirty="0" smtClean="0">
                        <a:solidFill>
                          <a:srgbClr val="FFFFFF"/>
                        </a:solidFill>
                        <a:effectLst/>
                        <a:latin typeface="Arial" panose="020B0604020202020204" pitchFamily="34" charset="0"/>
                        <a:cs typeface="Arial" panose="020B0604020202020204" pitchFamily="34" charset="0"/>
                      </a:endParaRPr>
                    </a:p>
                  </a:txBody>
                  <a:tcPr marL="8808" marR="8808" marT="88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2E92"/>
                    </a:solidFill>
                  </a:tcPr>
                </a:tc>
                <a:extLst>
                  <a:ext uri="{0D108BD9-81ED-4DB2-BD59-A6C34878D82A}">
                    <a16:rowId xmlns:a16="http://schemas.microsoft.com/office/drawing/2014/main" val="2896985264"/>
                  </a:ext>
                </a:extLst>
              </a:tr>
              <a:tr h="231465">
                <a:tc>
                  <a:txBody>
                    <a:bodyPr/>
                    <a:lstStyle/>
                    <a:p>
                      <a:pPr marL="177800" lvl="0" indent="-82550" algn="l" fontAlgn="b"/>
                      <a:r>
                        <a:rPr lang="en-IN" sz="1100" b="1" i="0" u="none" strike="noStrike" dirty="0">
                          <a:solidFill>
                            <a:srgbClr val="000000"/>
                          </a:solidFill>
                          <a:effectLst/>
                          <a:latin typeface="Arial" panose="020B0604020202020204" pitchFamily="34" charset="0"/>
                          <a:cs typeface="Arial" panose="020B0604020202020204" pitchFamily="34" charset="0"/>
                        </a:rPr>
                        <a:t>Non Current Assets (a)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fontAlgn="b"/>
                      <a:r>
                        <a:rPr lang="en-IN" sz="1100" b="1" i="0" u="none" strike="noStrike" dirty="0">
                          <a:solidFill>
                            <a:srgbClr val="000000"/>
                          </a:solidFill>
                          <a:effectLst/>
                          <a:latin typeface="Arial" panose="020B0604020202020204" pitchFamily="34" charset="0"/>
                        </a:rPr>
                        <a:t>65.11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61.96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1631740374"/>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Property Plant &amp; Equipment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29.05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29.49</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151689"/>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Capital WIP</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10.26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10.18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4880804"/>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Right of Use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IN"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412493"/>
                  </a:ext>
                </a:extLst>
              </a:tr>
              <a:tr h="231465">
                <a:tc>
                  <a:txBody>
                    <a:bodyPr/>
                    <a:lstStyle/>
                    <a:p>
                      <a:pPr marL="95250" lvl="0" indent="0" algn="l" fontAlgn="b">
                        <a:tabLst>
                          <a:tab pos="0" algn="l"/>
                        </a:tabLst>
                      </a:pPr>
                      <a:r>
                        <a:rPr lang="en-IN" sz="1100" b="0" i="0" u="none" strike="noStrike" dirty="0" smtClean="0">
                          <a:solidFill>
                            <a:srgbClr val="000000"/>
                          </a:solidFill>
                          <a:effectLst/>
                          <a:latin typeface="Arial" panose="020B0604020202020204" pitchFamily="34" charset="0"/>
                          <a:cs typeface="Arial" panose="020B0604020202020204" pitchFamily="34" charset="0"/>
                        </a:rPr>
                        <a:t>Goodwill</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20.81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20.81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966908"/>
                  </a:ext>
                </a:extLst>
              </a:tr>
              <a:tr h="231465">
                <a:tc>
                  <a:txBody>
                    <a:bodyPr/>
                    <a:lstStyle/>
                    <a:p>
                      <a:pPr marL="95250" lvl="0" indent="0" algn="l" fontAlgn="b"/>
                      <a:r>
                        <a:rPr lang="en-IN" sz="1100" b="0" i="0" u="none" strike="noStrike" dirty="0" smtClean="0">
                          <a:solidFill>
                            <a:srgbClr val="000000"/>
                          </a:solidFill>
                          <a:effectLst/>
                          <a:latin typeface="Arial" panose="020B0604020202020204" pitchFamily="34" charset="0"/>
                          <a:cs typeface="Arial" panose="020B0604020202020204" pitchFamily="34" charset="0"/>
                        </a:rPr>
                        <a:t>Other </a:t>
                      </a:r>
                      <a:r>
                        <a:rPr lang="en-IN" sz="1100" b="0" i="0" u="none" strike="noStrike" dirty="0">
                          <a:solidFill>
                            <a:srgbClr val="000000"/>
                          </a:solidFill>
                          <a:effectLst/>
                          <a:latin typeface="Arial" panose="020B0604020202020204" pitchFamily="34" charset="0"/>
                          <a:cs typeface="Arial" panose="020B0604020202020204" pitchFamily="34" charset="0"/>
                        </a:rPr>
                        <a:t>Intangible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0.07</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480325"/>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a:t>
                      </a:r>
                      <a:r>
                        <a:rPr lang="en-IN" sz="1100" b="0" i="0" u="none" strike="noStrike" dirty="0" err="1">
                          <a:solidFill>
                            <a:srgbClr val="000000"/>
                          </a:solidFill>
                          <a:effectLst/>
                          <a:latin typeface="Arial" panose="020B0604020202020204" pitchFamily="34" charset="0"/>
                          <a:cs typeface="Arial" panose="020B0604020202020204" pitchFamily="34" charset="0"/>
                        </a:rPr>
                        <a:t>Asssets</a:t>
                      </a:r>
                      <a:endParaRPr lang="en-IN"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429475"/>
                  </a:ext>
                </a:extLst>
              </a:tr>
              <a:tr h="231465">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Investments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IN"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66111"/>
                  </a:ext>
                </a:extLst>
              </a:tr>
              <a:tr h="231465">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Financial Assets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1.51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134029"/>
                  </a:ext>
                </a:extLst>
              </a:tr>
              <a:tr h="231465">
                <a:tc>
                  <a:txBody>
                    <a:bodyPr/>
                    <a:lstStyle/>
                    <a:p>
                      <a:pPr marL="95250" lvl="0" indent="0" algn="l" fontAlgn="b"/>
                      <a:r>
                        <a:rPr lang="en-IN" sz="1100" b="0" i="0" u="none" strike="noStrike" dirty="0" err="1">
                          <a:solidFill>
                            <a:srgbClr val="000000"/>
                          </a:solidFill>
                          <a:effectLst/>
                          <a:latin typeface="Arial" panose="020B0604020202020204" pitchFamily="34" charset="0"/>
                          <a:cs typeface="Arial" panose="020B0604020202020204" pitchFamily="34" charset="0"/>
                        </a:rPr>
                        <a:t>Defered</a:t>
                      </a:r>
                      <a:r>
                        <a:rPr lang="en-IN" sz="1100" b="0" i="0" u="none" strike="noStrike" dirty="0">
                          <a:solidFill>
                            <a:srgbClr val="000000"/>
                          </a:solidFill>
                          <a:effectLst/>
                          <a:latin typeface="Arial" panose="020B0604020202020204" pitchFamily="34" charset="0"/>
                          <a:cs typeface="Arial" panose="020B0604020202020204" pitchFamily="34" charset="0"/>
                        </a:rPr>
                        <a:t> Tax Assets (Net)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IN"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4630075"/>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Non </a:t>
                      </a:r>
                      <a:r>
                        <a:rPr lang="en-IN" sz="1100" b="0" i="0" u="none" strike="noStrike" dirty="0" err="1">
                          <a:solidFill>
                            <a:srgbClr val="000000"/>
                          </a:solidFill>
                          <a:effectLst/>
                          <a:latin typeface="Arial" panose="020B0604020202020204" pitchFamily="34" charset="0"/>
                          <a:cs typeface="Arial" panose="020B0604020202020204" pitchFamily="34" charset="0"/>
                        </a:rPr>
                        <a:t>Currrent</a:t>
                      </a:r>
                      <a:r>
                        <a:rPr lang="en-IN" sz="1100" b="0" i="0" u="none" strike="noStrike" dirty="0">
                          <a:solidFill>
                            <a:srgbClr val="000000"/>
                          </a:solidFill>
                          <a:effectLst/>
                          <a:latin typeface="Arial" panose="020B0604020202020204" pitchFamily="34" charset="0"/>
                          <a:cs typeface="Arial" panose="020B0604020202020204" pitchFamily="34" charset="0"/>
                        </a:rPr>
                        <a:t>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0.01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5528289"/>
                  </a:ext>
                </a:extLst>
              </a:tr>
              <a:tr h="231465">
                <a:tc>
                  <a:txBody>
                    <a:bodyPr/>
                    <a:lstStyle/>
                    <a:p>
                      <a:pPr marL="95250" lvl="0" indent="0" algn="l" fontAlgn="b"/>
                      <a:r>
                        <a:rPr lang="en-IN" sz="1100" b="1" i="0" u="none" strike="noStrike" dirty="0">
                          <a:solidFill>
                            <a:srgbClr val="000000"/>
                          </a:solidFill>
                          <a:effectLst/>
                          <a:latin typeface="Arial" panose="020B0604020202020204" pitchFamily="34" charset="0"/>
                          <a:cs typeface="Arial" panose="020B0604020202020204" pitchFamily="34" charset="0"/>
                        </a:rPr>
                        <a:t>Current Assets (b)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fontAlgn="b"/>
                      <a:r>
                        <a:rPr lang="en-IN" sz="1100" b="1" i="0" u="none" strike="noStrike" dirty="0">
                          <a:solidFill>
                            <a:srgbClr val="000000"/>
                          </a:solidFill>
                          <a:effectLst/>
                          <a:latin typeface="Arial" panose="020B0604020202020204" pitchFamily="34" charset="0"/>
                          <a:cs typeface="Arial" panose="020B0604020202020204" pitchFamily="34" charset="0"/>
                        </a:rPr>
                        <a:t>270.07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159.64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2295971309"/>
                  </a:ext>
                </a:extLst>
              </a:tr>
              <a:tr h="278896">
                <a:tc>
                  <a:txBody>
                    <a:bodyPr/>
                    <a:lstStyle/>
                    <a:p>
                      <a:pPr marL="95250" lvl="0" indent="0" algn="l" fontAlgn="b">
                        <a:tabLst>
                          <a:tab pos="95250" algn="l"/>
                        </a:tabLst>
                      </a:pPr>
                      <a:r>
                        <a:rPr lang="en-IN" sz="1100" b="0" i="0" u="none" strike="noStrike" dirty="0">
                          <a:solidFill>
                            <a:srgbClr val="000000"/>
                          </a:solidFill>
                          <a:effectLst/>
                          <a:latin typeface="Arial" panose="020B0604020202020204" pitchFamily="34" charset="0"/>
                          <a:cs typeface="Arial" panose="020B0604020202020204" pitchFamily="34" charset="0"/>
                        </a:rPr>
                        <a:t>Inventories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75.58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83.84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7637569"/>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Financial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673745"/>
                  </a:ext>
                </a:extLst>
              </a:tr>
              <a:tr h="231465">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Trade receivables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92.84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64</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390379"/>
                  </a:ext>
                </a:extLst>
              </a:tr>
              <a:tr h="231465">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Cash &amp; Cash equivalents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88.73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0.88</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102489"/>
                  </a:ext>
                </a:extLst>
              </a:tr>
              <a:tr h="343255">
                <a:tc>
                  <a:txBody>
                    <a:bodyPr/>
                    <a:lstStyle/>
                    <a:p>
                      <a:pPr lvl="0" algn="l" fontAlgn="b"/>
                      <a:r>
                        <a:rPr lang="en-US" sz="1100" b="0" i="0" u="none" strike="noStrike" dirty="0">
                          <a:solidFill>
                            <a:srgbClr val="000000"/>
                          </a:solidFill>
                          <a:effectLst/>
                          <a:latin typeface="Arial" panose="020B0604020202020204" pitchFamily="34" charset="0"/>
                          <a:cs typeface="Arial" panose="020B0604020202020204" pitchFamily="34" charset="0"/>
                        </a:rPr>
                        <a:t>Bank Balances other than Cash &amp; Cash Equivalents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1.72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1.79</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478050"/>
                  </a:ext>
                </a:extLst>
              </a:tr>
              <a:tr h="231465">
                <a:tc>
                  <a:txBody>
                    <a:bodyPr/>
                    <a:lstStyle/>
                    <a:p>
                      <a:pPr lvl="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Financial Assets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0.02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1.61</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1241830"/>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Current Tax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a:t>
                      </a:r>
                      <a:endParaRPr lang="en-IN"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   -   </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047881"/>
                  </a:ext>
                </a:extLst>
              </a:tr>
              <a:tr h="231465">
                <a:tc>
                  <a:txBody>
                    <a:bodyPr/>
                    <a:lstStyle/>
                    <a:p>
                      <a:pPr marL="95250" lvl="0" indent="0" algn="l" fontAlgn="b"/>
                      <a:r>
                        <a:rPr lang="en-IN" sz="1100" b="0" i="0" u="none" strike="noStrike" dirty="0">
                          <a:solidFill>
                            <a:srgbClr val="000000"/>
                          </a:solidFill>
                          <a:effectLst/>
                          <a:latin typeface="Arial" panose="020B0604020202020204" pitchFamily="34" charset="0"/>
                          <a:cs typeface="Arial" panose="020B0604020202020204" pitchFamily="34" charset="0"/>
                        </a:rPr>
                        <a:t>Other Current Assets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1100" b="0" i="0" u="none" strike="noStrike" kern="1200" dirty="0">
                          <a:solidFill>
                            <a:srgbClr val="000000"/>
                          </a:solidFill>
                          <a:effectLst/>
                          <a:latin typeface="Arial" panose="020B0604020202020204" pitchFamily="34" charset="0"/>
                          <a:ea typeface="+mn-ea"/>
                          <a:cs typeface="Arial" panose="020B0604020202020204" pitchFamily="34" charset="0"/>
                        </a:rPr>
                        <a:t>11.18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IN" sz="1100" b="0" i="0" u="none" strike="noStrike" dirty="0">
                          <a:solidFill>
                            <a:srgbClr val="000000"/>
                          </a:solidFill>
                          <a:effectLst/>
                          <a:latin typeface="Arial" panose="020B0604020202020204" pitchFamily="34" charset="0"/>
                          <a:cs typeface="Arial" panose="020B0604020202020204" pitchFamily="34" charset="0"/>
                        </a:rPr>
                        <a:t>7.52</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938872"/>
                  </a:ext>
                </a:extLst>
              </a:tr>
              <a:tr h="231465">
                <a:tc>
                  <a:txBody>
                    <a:bodyPr/>
                    <a:lstStyle/>
                    <a:p>
                      <a:pPr algn="l" fontAlgn="b"/>
                      <a:r>
                        <a:rPr lang="en-IN" sz="1100" b="1" i="0" u="none" strike="noStrike" dirty="0">
                          <a:solidFill>
                            <a:srgbClr val="000000"/>
                          </a:solidFill>
                          <a:effectLst/>
                          <a:latin typeface="Arial" panose="020B0604020202020204" pitchFamily="34" charset="0"/>
                          <a:cs typeface="Arial" panose="020B0604020202020204" pitchFamily="34" charset="0"/>
                        </a:rPr>
                        <a:t>Total Assets (</a:t>
                      </a:r>
                      <a:r>
                        <a:rPr lang="en-IN" sz="1100" b="1" i="0" u="none" strike="noStrike" dirty="0" err="1">
                          <a:solidFill>
                            <a:srgbClr val="000000"/>
                          </a:solidFill>
                          <a:effectLst/>
                          <a:latin typeface="Arial" panose="020B0604020202020204" pitchFamily="34" charset="0"/>
                          <a:cs typeface="Arial" panose="020B0604020202020204" pitchFamily="34" charset="0"/>
                        </a:rPr>
                        <a:t>a+b</a:t>
                      </a:r>
                      <a:r>
                        <a:rPr lang="en-IN" sz="11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fontAlgn="b"/>
                      <a:r>
                        <a:rPr lang="en-IN" sz="1100" b="1" i="0" u="none" strike="noStrike" dirty="0">
                          <a:solidFill>
                            <a:srgbClr val="000000"/>
                          </a:solidFill>
                          <a:effectLst/>
                          <a:latin typeface="Arial" panose="020B0604020202020204" pitchFamily="34" charset="0"/>
                          <a:cs typeface="Arial" panose="020B0604020202020204" pitchFamily="34" charset="0"/>
                        </a:rPr>
                        <a:t>335.18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tc>
                  <a:txBody>
                    <a:bodyPr/>
                    <a:lstStyle/>
                    <a:p>
                      <a:pPr algn="ctr" rtl="0" fontAlgn="b"/>
                      <a:r>
                        <a:rPr lang="en-IN" sz="1100" b="1" i="0" u="none" strike="noStrike" dirty="0">
                          <a:solidFill>
                            <a:srgbClr val="000000"/>
                          </a:solidFill>
                          <a:effectLst/>
                          <a:latin typeface="Arial" panose="020B0604020202020204" pitchFamily="34" charset="0"/>
                          <a:cs typeface="Arial" panose="020B0604020202020204" pitchFamily="34" charset="0"/>
                        </a:rPr>
                        <a:t>221.6</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5E00"/>
                    </a:solidFill>
                  </a:tcPr>
                </a:tc>
                <a:extLst>
                  <a:ext uri="{0D108BD9-81ED-4DB2-BD59-A6C34878D82A}">
                    <a16:rowId xmlns:a16="http://schemas.microsoft.com/office/drawing/2014/main" val="764175233"/>
                  </a:ext>
                </a:extLst>
              </a:tr>
            </a:tbl>
          </a:graphicData>
        </a:graphic>
      </p:graphicFrame>
      <p:sp>
        <p:nvSpPr>
          <p:cNvPr id="11" name="TextBox 10">
            <a:extLst>
              <a:ext uri="{FF2B5EF4-FFF2-40B4-BE49-F238E27FC236}">
                <a16:creationId xmlns:a16="http://schemas.microsoft.com/office/drawing/2014/main" id="{7E207EA9-33F0-9496-FC19-D31EB619205B}"/>
              </a:ext>
            </a:extLst>
          </p:cNvPr>
          <p:cNvSpPr txBox="1"/>
          <p:nvPr/>
        </p:nvSpPr>
        <p:spPr>
          <a:xfrm>
            <a:off x="1964064" y="428592"/>
            <a:ext cx="6558206" cy="584775"/>
          </a:xfrm>
          <a:prstGeom prst="rect">
            <a:avLst/>
          </a:prstGeom>
          <a:noFill/>
        </p:spPr>
        <p:txBody>
          <a:bodyPr wrap="none" rtlCol="0">
            <a:spAutoFit/>
          </a:bodyPr>
          <a:lstStyle/>
          <a:p>
            <a:r>
              <a:rPr lang="en-US" sz="3200" b="1" dirty="0" smtClean="0">
                <a:solidFill>
                  <a:srgbClr val="2D2E92"/>
                </a:solidFill>
                <a:latin typeface="Arial" panose="020B0604020202020204" pitchFamily="34" charset="0"/>
                <a:cs typeface="Arial" panose="020B0604020202020204" pitchFamily="34" charset="0"/>
              </a:rPr>
              <a:t>Consolidated </a:t>
            </a:r>
            <a:r>
              <a:rPr lang="en-US" sz="3200" b="1" dirty="0" smtClean="0">
                <a:solidFill>
                  <a:srgbClr val="FE5E00"/>
                </a:solidFill>
                <a:latin typeface="Arial" panose="020B0604020202020204" pitchFamily="34" charset="0"/>
                <a:cs typeface="Arial" panose="020B0604020202020204" pitchFamily="34" charset="0"/>
              </a:rPr>
              <a:t>Balance </a:t>
            </a:r>
            <a:r>
              <a:rPr lang="en-US" sz="3200" b="1" dirty="0">
                <a:solidFill>
                  <a:srgbClr val="FE5E00"/>
                </a:solidFill>
                <a:latin typeface="Arial" panose="020B0604020202020204" pitchFamily="34" charset="0"/>
                <a:cs typeface="Arial" panose="020B0604020202020204" pitchFamily="34" charset="0"/>
              </a:rPr>
              <a:t>Statement</a:t>
            </a:r>
          </a:p>
        </p:txBody>
      </p:sp>
    </p:spTree>
    <p:extLst>
      <p:ext uri="{BB962C8B-B14F-4D97-AF65-F5344CB8AC3E}">
        <p14:creationId xmlns:p14="http://schemas.microsoft.com/office/powerpoint/2010/main" val="1869021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AF3021E898474582C24007692C46AD" ma:contentTypeVersion="16" ma:contentTypeDescription="Create a new document." ma:contentTypeScope="" ma:versionID="b4e862a464823c73a08cf51105c840c3">
  <xsd:schema xmlns:xsd="http://www.w3.org/2001/XMLSchema" xmlns:xs="http://www.w3.org/2001/XMLSchema" xmlns:p="http://schemas.microsoft.com/office/2006/metadata/properties" xmlns:ns3="4f3cbaee-8e31-4263-a2b6-2c51d29d42db" xmlns:ns4="8a562673-86d0-4a64-8a5f-02261e2e70a4" targetNamespace="http://schemas.microsoft.com/office/2006/metadata/properties" ma:root="true" ma:fieldsID="9b3cc0271961b8bdf0a08959c76072d1" ns3:_="" ns4:_="">
    <xsd:import namespace="4f3cbaee-8e31-4263-a2b6-2c51d29d42db"/>
    <xsd:import namespace="8a562673-86d0-4a64-8a5f-02261e2e70a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ObjectDetectorVersions" minOccurs="0"/>
                <xsd:element ref="ns3:MediaServiceSystemTags"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3cbaee-8e31-4263-a2b6-2c51d29d42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562673-86d0-4a64-8a5f-02261e2e70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f3cbaee-8e31-4263-a2b6-2c51d29d42db" xsi:nil="true"/>
  </documentManagement>
</p:properties>
</file>

<file path=customXml/itemProps1.xml><?xml version="1.0" encoding="utf-8"?>
<ds:datastoreItem xmlns:ds="http://schemas.openxmlformats.org/officeDocument/2006/customXml" ds:itemID="{35E74111-B0BA-4CA9-9174-DC76DA6E97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3cbaee-8e31-4263-a2b6-2c51d29d42db"/>
    <ds:schemaRef ds:uri="8a562673-86d0-4a64-8a5f-02261e2e70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D72DA2-2B7E-4D26-8667-89D2A5171774}">
  <ds:schemaRefs>
    <ds:schemaRef ds:uri="http://schemas.microsoft.com/sharepoint/v3/contenttype/forms"/>
  </ds:schemaRefs>
</ds:datastoreItem>
</file>

<file path=customXml/itemProps3.xml><?xml version="1.0" encoding="utf-8"?>
<ds:datastoreItem xmlns:ds="http://schemas.openxmlformats.org/officeDocument/2006/customXml" ds:itemID="{9A9499A9-A80F-4DFC-A28B-6B9846DB7866}">
  <ds:schemaRefs>
    <ds:schemaRef ds:uri="http://schemas.microsoft.com/office/2006/metadata/properties"/>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http://purl.org/dc/dcmitype/"/>
    <ds:schemaRef ds:uri="http://schemas.openxmlformats.org/package/2006/metadata/core-properties"/>
    <ds:schemaRef ds:uri="8a562673-86d0-4a64-8a5f-02261e2e70a4"/>
    <ds:schemaRef ds:uri="4f3cbaee-8e31-4263-a2b6-2c51d29d42db"/>
  </ds:schemaRefs>
</ds:datastoreItem>
</file>

<file path=docProps/app.xml><?xml version="1.0" encoding="utf-8"?>
<Properties xmlns="http://schemas.openxmlformats.org/officeDocument/2006/extended-properties" xmlns:vt="http://schemas.openxmlformats.org/officeDocument/2006/docPropsVTypes">
  <TotalTime>8804</TotalTime>
  <Words>3649</Words>
  <Application>Microsoft Office PowerPoint</Application>
  <PresentationFormat>Widescreen</PresentationFormat>
  <Paragraphs>905</Paragraphs>
  <Slides>37</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Arial Light</vt:lpstr>
      <vt:lpstr>Arial Nova Cond</vt:lpstr>
      <vt:lpstr>Calibri</vt:lpstr>
      <vt:lpstr>Calibri Light</vt:lpstr>
      <vt:lpstr>Helvetica</vt:lpstr>
      <vt:lpstr>Helvetica Light Oblique</vt:lpstr>
      <vt:lpstr>Inter</vt:lpstr>
      <vt:lpstr>Montserrat Classic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Title</dc:title>
  <dc:creator>Namit Shah</dc:creator>
  <cp:lastModifiedBy>Namit Shah</cp:lastModifiedBy>
  <cp:revision>244</cp:revision>
  <dcterms:created xsi:type="dcterms:W3CDTF">2024-10-01T09:13:01Z</dcterms:created>
  <dcterms:modified xsi:type="dcterms:W3CDTF">2025-02-11T18:22:19Z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0x010100ADAF3021E898474582C24007692C46AD</vt:lpwstr>
  </property>
</Properties>
</file>